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59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69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08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30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54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94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76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79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317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41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027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427F-0FC2-476F-8885-57A2975C6D49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7FF15-C8F8-40EE-B3C3-4D2C020A3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78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600" b="1" dirty="0"/>
              <a:t>BAN 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91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b="1" dirty="0"/>
              <a:t>Imagine a chemical </a:t>
            </a:r>
            <a:r>
              <a:rPr lang="en-CA" sz="3600" b="1"/>
              <a:t>that ;</a:t>
            </a:r>
            <a:endParaRPr lang="en-CA" sz="3600" b="1" dirty="0"/>
          </a:p>
          <a:p>
            <a:r>
              <a:rPr lang="en-CA" sz="3600" dirty="0"/>
              <a:t> is a key ingredient in most pesticides </a:t>
            </a:r>
          </a:p>
          <a:p>
            <a:r>
              <a:rPr lang="en-CA" sz="3600" dirty="0"/>
              <a:t> contributes to environmental hazards, such as acid rain, the greenhouse effect, and soil erosion </a:t>
            </a:r>
          </a:p>
          <a:p>
            <a:r>
              <a:rPr lang="en-CA" sz="3600" dirty="0"/>
              <a:t> helps to spread pollutants that are present in all contaminated rivers, lakes, and oceans </a:t>
            </a:r>
          </a:p>
          <a:p>
            <a:r>
              <a:rPr lang="en-CA" sz="3600" dirty="0"/>
              <a:t> is used in vast quantities by every industry on Earth </a:t>
            </a:r>
          </a:p>
        </p:txBody>
      </p:sp>
    </p:spTree>
    <p:extLst>
      <p:ext uri="{BB962C8B-B14F-4D97-AF65-F5344CB8AC3E}">
        <p14:creationId xmlns:p14="http://schemas.microsoft.com/office/powerpoint/2010/main" val="125272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can produce painful burns to exposed skin </a:t>
            </a:r>
          </a:p>
          <a:p>
            <a:r>
              <a:rPr lang="en-CA" sz="3600" dirty="0"/>
              <a:t> causes severe illness or death in either very low or very high concentrations in the body </a:t>
            </a:r>
          </a:p>
          <a:p>
            <a:r>
              <a:rPr lang="en-CA" sz="3600" dirty="0"/>
              <a:t> is legally discarded as waste by individuals, businesses, and industries </a:t>
            </a:r>
          </a:p>
          <a:p>
            <a:r>
              <a:rPr lang="en-CA" sz="3600" dirty="0"/>
              <a:t> has been studied extensively by scientists throughout the world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93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108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BAN 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 IT</dc:title>
  <dc:creator>Morrison</dc:creator>
  <cp:lastModifiedBy>Morrison, Brent</cp:lastModifiedBy>
  <cp:revision>1</cp:revision>
  <dcterms:created xsi:type="dcterms:W3CDTF">2016-09-06T10:40:32Z</dcterms:created>
  <dcterms:modified xsi:type="dcterms:W3CDTF">2016-09-07T14:53:27Z</dcterms:modified>
</cp:coreProperties>
</file>