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62" r:id="rId5"/>
    <p:sldId id="263" r:id="rId6"/>
    <p:sldId id="264" r:id="rId7"/>
    <p:sldId id="265" r:id="rId8"/>
    <p:sldId id="266" r:id="rId9"/>
    <p:sldId id="267" r:id="rId10"/>
    <p:sldId id="268" r:id="rId11"/>
    <p:sldId id="269" r:id="rId12"/>
    <p:sldId id="270" r:id="rId13"/>
    <p:sldId id="271"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0C7C009-3EDF-4C5A-9D9B-AE74C8D5D3DB}" type="datetimeFigureOut">
              <a:rPr lang="en-CA" smtClean="0"/>
              <a:t>23/10/2013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CEB74F9-AA55-4C2C-B244-E6C88561206D}" type="slidenum">
              <a:rPr lang="en-CA" smtClean="0"/>
              <a:t>‹#›</a:t>
            </a:fld>
            <a:endParaRPr lang="en-CA"/>
          </a:p>
        </p:txBody>
      </p:sp>
    </p:spTree>
    <p:extLst>
      <p:ext uri="{BB962C8B-B14F-4D97-AF65-F5344CB8AC3E}">
        <p14:creationId xmlns:p14="http://schemas.microsoft.com/office/powerpoint/2010/main" val="1098690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0C7C009-3EDF-4C5A-9D9B-AE74C8D5D3DB}" type="datetimeFigureOut">
              <a:rPr lang="en-CA" smtClean="0"/>
              <a:t>23/10/2013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CEB74F9-AA55-4C2C-B244-E6C88561206D}" type="slidenum">
              <a:rPr lang="en-CA" smtClean="0"/>
              <a:t>‹#›</a:t>
            </a:fld>
            <a:endParaRPr lang="en-CA"/>
          </a:p>
        </p:txBody>
      </p:sp>
    </p:spTree>
    <p:extLst>
      <p:ext uri="{BB962C8B-B14F-4D97-AF65-F5344CB8AC3E}">
        <p14:creationId xmlns:p14="http://schemas.microsoft.com/office/powerpoint/2010/main" val="2124523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0C7C009-3EDF-4C5A-9D9B-AE74C8D5D3DB}" type="datetimeFigureOut">
              <a:rPr lang="en-CA" smtClean="0"/>
              <a:t>23/10/2013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CEB74F9-AA55-4C2C-B244-E6C88561206D}" type="slidenum">
              <a:rPr lang="en-CA" smtClean="0"/>
              <a:t>‹#›</a:t>
            </a:fld>
            <a:endParaRPr lang="en-CA"/>
          </a:p>
        </p:txBody>
      </p:sp>
    </p:spTree>
    <p:extLst>
      <p:ext uri="{BB962C8B-B14F-4D97-AF65-F5344CB8AC3E}">
        <p14:creationId xmlns:p14="http://schemas.microsoft.com/office/powerpoint/2010/main" val="3566359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0C7C009-3EDF-4C5A-9D9B-AE74C8D5D3DB}" type="datetimeFigureOut">
              <a:rPr lang="en-CA" smtClean="0"/>
              <a:t>23/10/2013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CEB74F9-AA55-4C2C-B244-E6C88561206D}" type="slidenum">
              <a:rPr lang="en-CA" smtClean="0"/>
              <a:t>‹#›</a:t>
            </a:fld>
            <a:endParaRPr lang="en-CA"/>
          </a:p>
        </p:txBody>
      </p:sp>
    </p:spTree>
    <p:extLst>
      <p:ext uri="{BB962C8B-B14F-4D97-AF65-F5344CB8AC3E}">
        <p14:creationId xmlns:p14="http://schemas.microsoft.com/office/powerpoint/2010/main" val="1070924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C7C009-3EDF-4C5A-9D9B-AE74C8D5D3DB}" type="datetimeFigureOut">
              <a:rPr lang="en-CA" smtClean="0"/>
              <a:t>23/10/2013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CEB74F9-AA55-4C2C-B244-E6C88561206D}" type="slidenum">
              <a:rPr lang="en-CA" smtClean="0"/>
              <a:t>‹#›</a:t>
            </a:fld>
            <a:endParaRPr lang="en-CA"/>
          </a:p>
        </p:txBody>
      </p:sp>
    </p:spTree>
    <p:extLst>
      <p:ext uri="{BB962C8B-B14F-4D97-AF65-F5344CB8AC3E}">
        <p14:creationId xmlns:p14="http://schemas.microsoft.com/office/powerpoint/2010/main" val="2318121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0C7C009-3EDF-4C5A-9D9B-AE74C8D5D3DB}" type="datetimeFigureOut">
              <a:rPr lang="en-CA" smtClean="0"/>
              <a:t>23/10/2013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CEB74F9-AA55-4C2C-B244-E6C88561206D}" type="slidenum">
              <a:rPr lang="en-CA" smtClean="0"/>
              <a:t>‹#›</a:t>
            </a:fld>
            <a:endParaRPr lang="en-CA"/>
          </a:p>
        </p:txBody>
      </p:sp>
    </p:spTree>
    <p:extLst>
      <p:ext uri="{BB962C8B-B14F-4D97-AF65-F5344CB8AC3E}">
        <p14:creationId xmlns:p14="http://schemas.microsoft.com/office/powerpoint/2010/main" val="3885354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0C7C009-3EDF-4C5A-9D9B-AE74C8D5D3DB}" type="datetimeFigureOut">
              <a:rPr lang="en-CA" smtClean="0"/>
              <a:t>23/10/2013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CEB74F9-AA55-4C2C-B244-E6C88561206D}" type="slidenum">
              <a:rPr lang="en-CA" smtClean="0"/>
              <a:t>‹#›</a:t>
            </a:fld>
            <a:endParaRPr lang="en-CA"/>
          </a:p>
        </p:txBody>
      </p:sp>
    </p:spTree>
    <p:extLst>
      <p:ext uri="{BB962C8B-B14F-4D97-AF65-F5344CB8AC3E}">
        <p14:creationId xmlns:p14="http://schemas.microsoft.com/office/powerpoint/2010/main" val="1166025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0C7C009-3EDF-4C5A-9D9B-AE74C8D5D3DB}" type="datetimeFigureOut">
              <a:rPr lang="en-CA" smtClean="0"/>
              <a:t>23/10/2013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CEB74F9-AA55-4C2C-B244-E6C88561206D}" type="slidenum">
              <a:rPr lang="en-CA" smtClean="0"/>
              <a:t>‹#›</a:t>
            </a:fld>
            <a:endParaRPr lang="en-CA"/>
          </a:p>
        </p:txBody>
      </p:sp>
    </p:spTree>
    <p:extLst>
      <p:ext uri="{BB962C8B-B14F-4D97-AF65-F5344CB8AC3E}">
        <p14:creationId xmlns:p14="http://schemas.microsoft.com/office/powerpoint/2010/main" val="2675778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C7C009-3EDF-4C5A-9D9B-AE74C8D5D3DB}" type="datetimeFigureOut">
              <a:rPr lang="en-CA" smtClean="0"/>
              <a:t>23/10/2013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CEB74F9-AA55-4C2C-B244-E6C88561206D}" type="slidenum">
              <a:rPr lang="en-CA" smtClean="0"/>
              <a:t>‹#›</a:t>
            </a:fld>
            <a:endParaRPr lang="en-CA"/>
          </a:p>
        </p:txBody>
      </p:sp>
    </p:spTree>
    <p:extLst>
      <p:ext uri="{BB962C8B-B14F-4D97-AF65-F5344CB8AC3E}">
        <p14:creationId xmlns:p14="http://schemas.microsoft.com/office/powerpoint/2010/main" val="3793816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C7C009-3EDF-4C5A-9D9B-AE74C8D5D3DB}" type="datetimeFigureOut">
              <a:rPr lang="en-CA" smtClean="0"/>
              <a:t>23/10/2013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CEB74F9-AA55-4C2C-B244-E6C88561206D}" type="slidenum">
              <a:rPr lang="en-CA" smtClean="0"/>
              <a:t>‹#›</a:t>
            </a:fld>
            <a:endParaRPr lang="en-CA"/>
          </a:p>
        </p:txBody>
      </p:sp>
    </p:spTree>
    <p:extLst>
      <p:ext uri="{BB962C8B-B14F-4D97-AF65-F5344CB8AC3E}">
        <p14:creationId xmlns:p14="http://schemas.microsoft.com/office/powerpoint/2010/main" val="2454196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C7C009-3EDF-4C5A-9D9B-AE74C8D5D3DB}" type="datetimeFigureOut">
              <a:rPr lang="en-CA" smtClean="0"/>
              <a:t>23/10/2013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CEB74F9-AA55-4C2C-B244-E6C88561206D}" type="slidenum">
              <a:rPr lang="en-CA" smtClean="0"/>
              <a:t>‹#›</a:t>
            </a:fld>
            <a:endParaRPr lang="en-CA"/>
          </a:p>
        </p:txBody>
      </p:sp>
    </p:spTree>
    <p:extLst>
      <p:ext uri="{BB962C8B-B14F-4D97-AF65-F5344CB8AC3E}">
        <p14:creationId xmlns:p14="http://schemas.microsoft.com/office/powerpoint/2010/main" val="60896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C7C009-3EDF-4C5A-9D9B-AE74C8D5D3DB}" type="datetimeFigureOut">
              <a:rPr lang="en-CA" smtClean="0"/>
              <a:t>23/10/2013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B74F9-AA55-4C2C-B244-E6C88561206D}" type="slidenum">
              <a:rPr lang="en-CA" smtClean="0"/>
              <a:t>‹#›</a:t>
            </a:fld>
            <a:endParaRPr lang="en-CA"/>
          </a:p>
        </p:txBody>
      </p:sp>
    </p:spTree>
    <p:extLst>
      <p:ext uri="{BB962C8B-B14F-4D97-AF65-F5344CB8AC3E}">
        <p14:creationId xmlns:p14="http://schemas.microsoft.com/office/powerpoint/2010/main" val="3204419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Dark Reactions</a:t>
            </a:r>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499996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76673"/>
            <a:ext cx="7560840" cy="5262979"/>
          </a:xfrm>
          <a:prstGeom prst="rect">
            <a:avLst/>
          </a:prstGeom>
        </p:spPr>
        <p:txBody>
          <a:bodyPr wrap="square">
            <a:spAutoFit/>
          </a:bodyPr>
          <a:lstStyle/>
          <a:p>
            <a:r>
              <a:rPr lang="en-CA" sz="2800" dirty="0" smtClean="0"/>
              <a:t>The end result of photosynthesis is the production of an organic compound and the release of oxygen gas. It is important to know that the process of photosynthesis occurs in two separate areas of the chloroplast. The light reactions which use water and light energy takes place within the thylakoid lumen and membrane. The products of the light reaction are released into the </a:t>
            </a:r>
            <a:r>
              <a:rPr lang="en-CA" sz="2800" dirty="0" err="1" smtClean="0"/>
              <a:t>stroma</a:t>
            </a:r>
            <a:r>
              <a:rPr lang="en-CA" sz="2800" dirty="0" smtClean="0"/>
              <a:t> of the chloroplast. Oxygen gas exits the organelle and ATP and NADPH are used in the dark reactions. These materials are recycled as ADP and NADP back to the thylakoid. </a:t>
            </a:r>
            <a:endParaRPr lang="en-CA" sz="2800" dirty="0"/>
          </a:p>
        </p:txBody>
      </p:sp>
    </p:spTree>
    <p:extLst>
      <p:ext uri="{BB962C8B-B14F-4D97-AF65-F5344CB8AC3E}">
        <p14:creationId xmlns:p14="http://schemas.microsoft.com/office/powerpoint/2010/main" val="2298125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0412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3212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2057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6593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468" y="218626"/>
            <a:ext cx="7259064" cy="6420747"/>
          </a:xfrm>
          <a:prstGeom prst="rect">
            <a:avLst/>
          </a:prstGeom>
        </p:spPr>
      </p:pic>
    </p:spTree>
    <p:extLst>
      <p:ext uri="{BB962C8B-B14F-4D97-AF65-F5344CB8AC3E}">
        <p14:creationId xmlns:p14="http://schemas.microsoft.com/office/powerpoint/2010/main" val="1446879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5040560"/>
          </a:xfrm>
        </p:spPr>
        <p:txBody>
          <a:bodyPr>
            <a:normAutofit lnSpcReduction="10000"/>
          </a:bodyPr>
          <a:lstStyle/>
          <a:p>
            <a:r>
              <a:rPr lang="en-CA" dirty="0" smtClean="0"/>
              <a:t>The dark reaction of photosynthesis is also called the Calvin cycle. These reactions take place in the </a:t>
            </a:r>
            <a:r>
              <a:rPr lang="en-CA" dirty="0" err="1" smtClean="0"/>
              <a:t>stroma</a:t>
            </a:r>
            <a:r>
              <a:rPr lang="en-CA" dirty="0" smtClean="0"/>
              <a:t> of the chloroplast organelle. These reactions can occur in the absence of sunlight. The Calvin cycle is a cyclic pathway that is divided up into three phases: </a:t>
            </a:r>
          </a:p>
          <a:p>
            <a:r>
              <a:rPr lang="en-CA" b="1" dirty="0" smtClean="0"/>
              <a:t>Carbon Fixation</a:t>
            </a:r>
          </a:p>
          <a:p>
            <a:r>
              <a:rPr lang="en-CA" b="1" dirty="0" smtClean="0"/>
              <a:t>Reduction Reactions</a:t>
            </a:r>
          </a:p>
          <a:p>
            <a:r>
              <a:rPr lang="en-CA" b="1" dirty="0" smtClean="0"/>
              <a:t>Regeneration of </a:t>
            </a:r>
            <a:r>
              <a:rPr lang="en-CA" b="1" dirty="0" err="1" smtClean="0"/>
              <a:t>ribulose</a:t>
            </a:r>
            <a:r>
              <a:rPr lang="en-CA" b="1" dirty="0" smtClean="0"/>
              <a:t> 1,5- </a:t>
            </a:r>
            <a:r>
              <a:rPr lang="en-CA" b="1" dirty="0" err="1" smtClean="0"/>
              <a:t>biphosphate</a:t>
            </a:r>
            <a:r>
              <a:rPr lang="en-CA" b="1" dirty="0" smtClean="0"/>
              <a:t> (</a:t>
            </a:r>
            <a:r>
              <a:rPr lang="en-CA" b="1" dirty="0" err="1" smtClean="0"/>
              <a:t>RuBP</a:t>
            </a:r>
            <a:r>
              <a:rPr lang="en-CA" b="1" dirty="0" smtClean="0"/>
              <a:t>) </a:t>
            </a:r>
            <a:endParaRPr lang="en-CA" b="1" dirty="0"/>
          </a:p>
        </p:txBody>
      </p:sp>
    </p:spTree>
    <p:extLst>
      <p:ext uri="{BB962C8B-B14F-4D97-AF65-F5344CB8AC3E}">
        <p14:creationId xmlns:p14="http://schemas.microsoft.com/office/powerpoint/2010/main" val="2844320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The synthesis of one glucose molecule requires six turns of the cycle, 18 ATP, 12 NADPH and 6 carbon dioxide molecules. The ATP and NADPH are supplied by the light reactions.</a:t>
            </a:r>
            <a:endParaRPr lang="en-CA" dirty="0"/>
          </a:p>
        </p:txBody>
      </p:sp>
    </p:spTree>
    <p:extLst>
      <p:ext uri="{BB962C8B-B14F-4D97-AF65-F5344CB8AC3E}">
        <p14:creationId xmlns:p14="http://schemas.microsoft.com/office/powerpoint/2010/main" val="2333612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a:bodyPr>
          <a:lstStyle/>
          <a:p>
            <a:r>
              <a:rPr lang="en-CA" b="1" dirty="0" smtClean="0"/>
              <a:t>Phase I</a:t>
            </a:r>
            <a:r>
              <a:rPr lang="en-CA" dirty="0" smtClean="0"/>
              <a:t> </a:t>
            </a:r>
          </a:p>
          <a:p>
            <a:r>
              <a:rPr lang="en-CA" dirty="0" smtClean="0"/>
              <a:t>CO</a:t>
            </a:r>
            <a:r>
              <a:rPr lang="en-CA" baseline="-25000" dirty="0" smtClean="0"/>
              <a:t>2</a:t>
            </a:r>
            <a:r>
              <a:rPr lang="en-CA" dirty="0" smtClean="0"/>
              <a:t> enters the </a:t>
            </a:r>
            <a:r>
              <a:rPr lang="en-CA" dirty="0" err="1" smtClean="0"/>
              <a:t>stroma</a:t>
            </a:r>
            <a:r>
              <a:rPr lang="en-CA" dirty="0" smtClean="0"/>
              <a:t> and is incorporated into </a:t>
            </a:r>
            <a:r>
              <a:rPr lang="en-CA" dirty="0" err="1" smtClean="0"/>
              <a:t>ribulose</a:t>
            </a:r>
            <a:r>
              <a:rPr lang="en-CA" dirty="0" smtClean="0"/>
              <a:t> 1,5-biphosphate (</a:t>
            </a:r>
            <a:r>
              <a:rPr lang="en-CA" dirty="0" err="1" smtClean="0"/>
              <a:t>RuBP</a:t>
            </a:r>
            <a:r>
              <a:rPr lang="en-CA" dirty="0" smtClean="0"/>
              <a:t>).</a:t>
            </a:r>
          </a:p>
          <a:p>
            <a:r>
              <a:rPr lang="en-CA" dirty="0" smtClean="0"/>
              <a:t>The enzyme </a:t>
            </a:r>
            <a:r>
              <a:rPr lang="en-CA" dirty="0" err="1" smtClean="0"/>
              <a:t>rubsico</a:t>
            </a:r>
            <a:r>
              <a:rPr lang="en-CA" dirty="0" smtClean="0"/>
              <a:t> catalyzes this reaction. </a:t>
            </a:r>
            <a:r>
              <a:rPr lang="en-CA" dirty="0" err="1" smtClean="0"/>
              <a:t>Rubisco</a:t>
            </a:r>
            <a:r>
              <a:rPr lang="en-CA" dirty="0" smtClean="0"/>
              <a:t> is the most abundant protein/enzyme on earth.</a:t>
            </a:r>
          </a:p>
          <a:p>
            <a:r>
              <a:rPr lang="en-CA" dirty="0" smtClean="0"/>
              <a:t>The unstable six carbon molecule immediately splits into two molecules of 3-phosphoglycerate (PGA).</a:t>
            </a:r>
          </a:p>
          <a:p>
            <a:endParaRPr lang="en-CA" dirty="0"/>
          </a:p>
        </p:txBody>
      </p:sp>
    </p:spTree>
    <p:extLst>
      <p:ext uri="{BB962C8B-B14F-4D97-AF65-F5344CB8AC3E}">
        <p14:creationId xmlns:p14="http://schemas.microsoft.com/office/powerpoint/2010/main" val="1087007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lnSpcReduction="10000"/>
          </a:bodyPr>
          <a:lstStyle/>
          <a:p>
            <a:r>
              <a:rPr lang="en-CA" b="1" dirty="0" smtClean="0"/>
              <a:t>Phase II</a:t>
            </a:r>
            <a:r>
              <a:rPr lang="en-CA" dirty="0" smtClean="0"/>
              <a:t> </a:t>
            </a:r>
          </a:p>
          <a:p>
            <a:r>
              <a:rPr lang="en-CA" dirty="0" smtClean="0"/>
              <a:t>Molecules of PGA are phosphorylated by ATP to form 1,3-biphosphoglycerate.</a:t>
            </a:r>
          </a:p>
          <a:p>
            <a:r>
              <a:rPr lang="en-CA" dirty="0" smtClean="0"/>
              <a:t>Electrons from NADPH reduces 1,3-biphosphoglycerate to glyceraldehyde 3-phosphate (G3P). NADP returns to the thylakoid.</a:t>
            </a:r>
          </a:p>
          <a:p>
            <a:r>
              <a:rPr lang="en-CA" dirty="0" smtClean="0"/>
              <a:t>One G3P molecule is the product of the Calvin cycle and the starting material for many other metabolic pathways.</a:t>
            </a:r>
          </a:p>
          <a:p>
            <a:endParaRPr lang="en-CA" dirty="0"/>
          </a:p>
        </p:txBody>
      </p:sp>
    </p:spTree>
    <p:extLst>
      <p:ext uri="{BB962C8B-B14F-4D97-AF65-F5344CB8AC3E}">
        <p14:creationId xmlns:p14="http://schemas.microsoft.com/office/powerpoint/2010/main" val="872593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fontScale="92500" lnSpcReduction="20000"/>
          </a:bodyPr>
          <a:lstStyle/>
          <a:p>
            <a:r>
              <a:rPr lang="en-CA" b="1" dirty="0" smtClean="0"/>
              <a:t>Fate of G3P</a:t>
            </a:r>
            <a:r>
              <a:rPr lang="en-CA" dirty="0" smtClean="0"/>
              <a:t> </a:t>
            </a:r>
          </a:p>
          <a:p>
            <a:r>
              <a:rPr lang="en-CA" dirty="0" smtClean="0"/>
              <a:t>Remember the equation for photosynthesis? You have always seen glucose as one of the products. In fact, glucose could be one of the products from the Calvin cycle as well as starch or sucrose. If there is an excess amount of glucose in the plant, then the glucose will be stored as starch for use when glucose levels drop. If the glucose needs to be transported throughout the plant, it will first be converted to sucrose for travel in the phloem cells. Once sucrose reaches its destination, it can be converted into glucose, fructose, amino acids, lipids, or cellulose. </a:t>
            </a:r>
          </a:p>
          <a:p>
            <a:endParaRPr lang="en-CA" dirty="0"/>
          </a:p>
        </p:txBody>
      </p:sp>
    </p:spTree>
    <p:extLst>
      <p:ext uri="{BB962C8B-B14F-4D97-AF65-F5344CB8AC3E}">
        <p14:creationId xmlns:p14="http://schemas.microsoft.com/office/powerpoint/2010/main" val="328285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lstStyle/>
          <a:p>
            <a:r>
              <a:rPr lang="en-CA" b="1" dirty="0" smtClean="0"/>
              <a:t>Phase III</a:t>
            </a:r>
            <a:r>
              <a:rPr lang="en-CA" dirty="0" smtClean="0"/>
              <a:t> </a:t>
            </a:r>
          </a:p>
          <a:p>
            <a:r>
              <a:rPr lang="en-CA" dirty="0" smtClean="0"/>
              <a:t>The other G3P molecules are used to reform </a:t>
            </a:r>
            <a:r>
              <a:rPr lang="en-CA" dirty="0" err="1" smtClean="0"/>
              <a:t>RuBP</a:t>
            </a:r>
            <a:r>
              <a:rPr lang="en-CA" dirty="0" smtClean="0"/>
              <a:t>.</a:t>
            </a:r>
          </a:p>
          <a:p>
            <a:r>
              <a:rPr lang="en-CA" dirty="0" smtClean="0"/>
              <a:t>ATP is used in this transformation and ADP returns to the thylakoid.</a:t>
            </a:r>
          </a:p>
          <a:p>
            <a:r>
              <a:rPr lang="en-CA" dirty="0" smtClean="0"/>
              <a:t>H</a:t>
            </a:r>
            <a:r>
              <a:rPr lang="en-CA" baseline="-25000" dirty="0" smtClean="0"/>
              <a:t>2</a:t>
            </a:r>
            <a:r>
              <a:rPr lang="en-CA" dirty="0" smtClean="0"/>
              <a:t>O is also needed in this reaction.</a:t>
            </a:r>
          </a:p>
          <a:p>
            <a:r>
              <a:rPr lang="en-CA" dirty="0" smtClean="0"/>
              <a:t>Six turns of the cycle are needed to produce one glucose molecule.</a:t>
            </a:r>
          </a:p>
          <a:p>
            <a:endParaRPr lang="en-CA" dirty="0"/>
          </a:p>
        </p:txBody>
      </p:sp>
    </p:spTree>
    <p:extLst>
      <p:ext uri="{BB962C8B-B14F-4D97-AF65-F5344CB8AC3E}">
        <p14:creationId xmlns:p14="http://schemas.microsoft.com/office/powerpoint/2010/main" val="3682895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2494" y="966443"/>
            <a:ext cx="7059011" cy="4925113"/>
          </a:xfrm>
          <a:prstGeom prst="rect">
            <a:avLst/>
          </a:prstGeom>
        </p:spPr>
      </p:pic>
    </p:spTree>
    <p:extLst>
      <p:ext uri="{BB962C8B-B14F-4D97-AF65-F5344CB8AC3E}">
        <p14:creationId xmlns:p14="http://schemas.microsoft.com/office/powerpoint/2010/main" val="802165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456</Words>
  <Application>Microsoft Office PowerPoint</Application>
  <PresentationFormat>On-screen Show (4:3)</PresentationFormat>
  <Paragraphs>22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Dark Reactions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Dark Reactions</dc:title>
  <dc:creator>Morrison</dc:creator>
  <cp:lastModifiedBy>Morrison</cp:lastModifiedBy>
  <cp:revision>3</cp:revision>
  <dcterms:created xsi:type="dcterms:W3CDTF">2013-10-23T21:17:01Z</dcterms:created>
  <dcterms:modified xsi:type="dcterms:W3CDTF">2013-10-23T21:41:58Z</dcterms:modified>
</cp:coreProperties>
</file>