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88" r:id="rId3"/>
    <p:sldId id="311" r:id="rId4"/>
    <p:sldId id="312" r:id="rId5"/>
    <p:sldId id="310" r:id="rId6"/>
    <p:sldId id="318" r:id="rId7"/>
    <p:sldId id="319" r:id="rId8"/>
    <p:sldId id="317" r:id="rId9"/>
    <p:sldId id="289" r:id="rId10"/>
    <p:sldId id="290" r:id="rId11"/>
    <p:sldId id="291" r:id="rId12"/>
    <p:sldId id="292" r:id="rId13"/>
    <p:sldId id="293" r:id="rId14"/>
    <p:sldId id="298" r:id="rId15"/>
    <p:sldId id="295" r:id="rId16"/>
    <p:sldId id="296" r:id="rId17"/>
    <p:sldId id="297" r:id="rId18"/>
    <p:sldId id="309" r:id="rId19"/>
    <p:sldId id="299" r:id="rId20"/>
    <p:sldId id="300" r:id="rId21"/>
    <p:sldId id="301" r:id="rId22"/>
    <p:sldId id="303" r:id="rId23"/>
    <p:sldId id="302" r:id="rId24"/>
    <p:sldId id="304" r:id="rId25"/>
    <p:sldId id="305" r:id="rId26"/>
    <p:sldId id="306" r:id="rId27"/>
    <p:sldId id="308" r:id="rId28"/>
    <p:sldId id="313" r:id="rId29"/>
    <p:sldId id="316" r:id="rId30"/>
    <p:sldId id="314" r:id="rId31"/>
    <p:sldId id="31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64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DDEB29-E5A0-46DA-AE5C-778B255782EF}" type="datetimeFigureOut">
              <a:rPr lang="en-CA" smtClean="0"/>
              <a:t>07/01/2019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94F6E8-040E-40B2-8D83-69A8D693004B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yroid_canc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Thyroid_cance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ehUCQKKRwo" TargetMode="External"/><Relationship Id="rId2" Type="http://schemas.openxmlformats.org/officeDocument/2006/relationships/hyperlink" Target="http://www.youtube.com/watch?v=__zB80Sagl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lqYbJps_JY" TargetMode="External"/><Relationship Id="rId4" Type="http://schemas.openxmlformats.org/officeDocument/2006/relationships/hyperlink" Target="http://www.youtube.com/watch?v=20Vb6hlLQS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kFOq9_10kc" TargetMode="External"/><Relationship Id="rId2" Type="http://schemas.openxmlformats.org/officeDocument/2006/relationships/hyperlink" Target="http://www.youtube.com/watch?v=eNCyTfUvZw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Clean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74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Wind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is unpredictable, and may not be relied upon all the time</a:t>
            </a:r>
          </a:p>
          <a:p>
            <a:r>
              <a:rPr lang="en-US" dirty="0" smtClean="0"/>
              <a:t>Some people dislike the appearance of </a:t>
            </a:r>
            <a:r>
              <a:rPr lang="en-US" dirty="0"/>
              <a:t>w</a:t>
            </a:r>
            <a:r>
              <a:rPr lang="en-US" dirty="0" smtClean="0"/>
              <a:t>ind turbines</a:t>
            </a:r>
            <a:endParaRPr lang="en-US" dirty="0"/>
          </a:p>
        </p:txBody>
      </p:sp>
      <p:pic>
        <p:nvPicPr>
          <p:cNvPr id="5" name="Picture 2" descr="http://blog.processindustryforum.com/wp-content/uploads/2013/08/wind-turbi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39" y="3962400"/>
            <a:ext cx="3886200" cy="2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Power</a:t>
            </a:r>
          </a:p>
          <a:p>
            <a:pPr lvl="1"/>
            <a:r>
              <a:rPr lang="en-US" dirty="0" smtClean="0"/>
              <a:t>Solar panels absorb solar energy and convert it to electricity</a:t>
            </a:r>
            <a:endParaRPr lang="en-CA" dirty="0"/>
          </a:p>
        </p:txBody>
      </p:sp>
      <p:pic>
        <p:nvPicPr>
          <p:cNvPr id="6146" name="Picture 2" descr="http://media.treehugger.com/assets/images/2011/10/osakaso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00400"/>
            <a:ext cx="44577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0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Solar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Can get energy in remote locations</a:t>
            </a:r>
          </a:p>
          <a:p>
            <a:r>
              <a:rPr lang="en-US" dirty="0" smtClean="0"/>
              <a:t>Once in place, does not cost much</a:t>
            </a:r>
            <a:endParaRPr lang="en-US" dirty="0"/>
          </a:p>
        </p:txBody>
      </p:sp>
      <p:pic>
        <p:nvPicPr>
          <p:cNvPr id="5122" name="Picture 2" descr="http://www.geek.com/wp-content/uploads/2013/11/space-sola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4187825" cy="251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Solar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 energy is produced during the night</a:t>
            </a:r>
          </a:p>
          <a:p>
            <a:r>
              <a:rPr lang="en-US" dirty="0" smtClean="0"/>
              <a:t>The initial cost is expensive</a:t>
            </a:r>
          </a:p>
          <a:p>
            <a:r>
              <a:rPr lang="en-US" dirty="0" smtClean="0"/>
              <a:t>Weather can affect the amount of energy absorbed</a:t>
            </a:r>
            <a:endParaRPr lang="en-US" dirty="0"/>
          </a:p>
        </p:txBody>
      </p:sp>
      <p:pic>
        <p:nvPicPr>
          <p:cNvPr id="4098" name="Picture 2" descr="http://howsolarworks.1bog.org/files/2010/07/solarcells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5715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9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9218" name="Picture 2" descr="http://www.niagarafallsmarriott.com/sites/default/files/NightFalls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73151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1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Hydroelectricity</a:t>
            </a:r>
          </a:p>
          <a:p>
            <a:pPr lvl="1"/>
            <a:r>
              <a:rPr lang="en-US" dirty="0" smtClean="0"/>
              <a:t>The energy of moving water turns turbines to power generators</a:t>
            </a:r>
            <a:endParaRPr lang="en-CA" dirty="0"/>
          </a:p>
        </p:txBody>
      </p:sp>
      <p:pic>
        <p:nvPicPr>
          <p:cNvPr id="6" name="Picture 2" descr="http://www.keyframe5.com/wp-content/uploads/hydroelectric-pros-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199"/>
            <a:ext cx="5029200" cy="35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3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Hydroelectricity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Generates a lot of power</a:t>
            </a:r>
          </a:p>
          <a:p>
            <a:r>
              <a:rPr lang="en-US" dirty="0" smtClean="0"/>
              <a:t>Waterfalls exist whether we use them or not (renewable)</a:t>
            </a:r>
            <a:endParaRPr lang="en-US" dirty="0"/>
          </a:p>
        </p:txBody>
      </p:sp>
      <p:pic>
        <p:nvPicPr>
          <p:cNvPr id="8194" name="Picture 2" descr="http://cloud.pleasetakemeto.com/photos/ims-canada/n/niagara-falls/gallery_678/niagara-falls-7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24200"/>
            <a:ext cx="6076950" cy="33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1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Hydroelectricity</a:t>
            </a:r>
            <a:endParaRPr lang="en-CA" dirty="0"/>
          </a:p>
        </p:txBody>
      </p:sp>
      <p:pic>
        <p:nvPicPr>
          <p:cNvPr id="7172" name="Picture 4" descr="http://creativerules.com/wp-content/uploads/2013/06/935501_588501967867783_181768057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5396"/>
            <a:ext cx="4572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Hydroelectricity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Expensive to build</a:t>
            </a:r>
          </a:p>
          <a:p>
            <a:r>
              <a:rPr lang="en-US" dirty="0" smtClean="0"/>
              <a:t>Potentially impact ecosystems</a:t>
            </a:r>
          </a:p>
          <a:p>
            <a:r>
              <a:rPr lang="en-US" dirty="0" smtClean="0"/>
              <a:t>Can be affected by droughts</a:t>
            </a:r>
          </a:p>
        </p:txBody>
      </p:sp>
    </p:spTree>
    <p:extLst>
      <p:ext uri="{BB962C8B-B14F-4D97-AF65-F5344CB8AC3E}">
        <p14:creationId xmlns:p14="http://schemas.microsoft.com/office/powerpoint/2010/main" val="187242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</a:p>
          <a:p>
            <a:pPr lvl="1"/>
            <a:r>
              <a:rPr lang="en-US" dirty="0" smtClean="0"/>
              <a:t>Energy is created by splitting the nuclei of atoms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37338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nuclear core, at the McMaster University Nuclear Reactor in Hamilton, Ontario</a:t>
            </a:r>
            <a:endParaRPr lang="en-CA" dirty="0"/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5511497" y="4313708"/>
            <a:ext cx="838200" cy="238052"/>
          </a:xfrm>
          <a:prstGeom prst="bentConnector3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http://farm4.staticflickr.com/3546/3682276508_43f655bd3e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033" y="2700101"/>
            <a:ext cx="2468880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4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04800"/>
            <a:ext cx="8410576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energy come from?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static.itpro.co.uk/sites/itpro/files/styles/gallery_wide/public/images/dir_181/it_photo_90961.jpg?itok=DmhYOBg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1828800"/>
            <a:ext cx="6753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Nuclear Power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Clean-burning energy, almost no carbon emission</a:t>
                </a:r>
              </a:p>
              <a:p>
                <a:r>
                  <a:rPr lang="en-US" dirty="0" smtClean="0"/>
                  <a:t>Produces </a:t>
                </a:r>
                <a:r>
                  <a:rPr lang="en-US" b="1" u="sng" dirty="0" smtClean="0"/>
                  <a:t>a lot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of energy through nuclear fission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370" t="-1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2" name="Picture 4" descr="http://upload.wikimedia.org/wikipedia/commons/d/df/Susquehanna_steam_electric_s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96" y="3505200"/>
            <a:ext cx="3529584" cy="311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1266" name="Picture 2" descr="http://www.pbh2.com/wordpress/wp-content/uploads/2012/10/best-simpsons-gifs-clowns-fi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199"/>
            <a:ext cx="46482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Homer Simpson works at a nuclear plant</a:t>
            </a:r>
          </a:p>
        </p:txBody>
      </p:sp>
    </p:spTree>
    <p:extLst>
      <p:ext uri="{BB962C8B-B14F-4D97-AF65-F5344CB8AC3E}">
        <p14:creationId xmlns:p14="http://schemas.microsoft.com/office/powerpoint/2010/main" val="20672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The left over atomic pieces produce nuclear waste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Nuclear waste gives off radiation</a:t>
            </a:r>
          </a:p>
        </p:txBody>
      </p:sp>
      <p:pic>
        <p:nvPicPr>
          <p:cNvPr id="15362" name="Picture 2" descr="https://s3.amazonaws.com/cd.live/uploads/content/image/5238/main_nuclear-wa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4572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1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4338" name="Picture 2" descr="http://noorslist.files.wordpress.com/2011/06/radiation_effects_millisieverts_ms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339192"/>
            <a:ext cx="8205995" cy="445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6388" name="Picture 4" descr="http://thewe.cc/thewe_/images_5/--/environment/victims-of-chernobyl-radiation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4600575" cy="538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Chernobyl Nuclear Disaster</a:t>
            </a:r>
          </a:p>
          <a:p>
            <a:pPr algn="ctr"/>
            <a:r>
              <a:rPr lang="en-US" dirty="0" smtClean="0"/>
              <a:t>Chernobyl Ukraine</a:t>
            </a:r>
          </a:p>
          <a:p>
            <a:pPr algn="ctr"/>
            <a:r>
              <a:rPr lang="en-US" dirty="0" smtClean="0"/>
              <a:t>1986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48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5943600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Chernobyl Nuclear Disaster</a:t>
            </a:r>
          </a:p>
          <a:p>
            <a:pPr algn="ctr"/>
            <a:r>
              <a:rPr lang="en-US" dirty="0" smtClean="0"/>
              <a:t>Chernobyl Ukraine</a:t>
            </a:r>
          </a:p>
          <a:p>
            <a:pPr algn="ctr"/>
            <a:r>
              <a:rPr lang="en-US" dirty="0" smtClean="0"/>
              <a:t>1986</a:t>
            </a:r>
            <a:endParaRPr lang="en-CA" dirty="0"/>
          </a:p>
        </p:txBody>
      </p:sp>
      <p:pic>
        <p:nvPicPr>
          <p:cNvPr id="17410" name="Picture 2" descr="File:Belarus radioactivity and thyroid can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5172075" cy="41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90280"/>
            <a:ext cx="77444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 tooltip="Thyroid cancer"/>
              </a:rPr>
              <a:t>Thyroid cancer</a:t>
            </a:r>
            <a:r>
              <a:rPr lang="en-US" sz="1400" dirty="0"/>
              <a:t> incidence in children and adolescents from Belarus after the Chernobyl accident</a:t>
            </a:r>
            <a:br>
              <a:rPr lang="en-US" sz="1400" dirty="0"/>
            </a:br>
            <a:r>
              <a:rPr lang="en-US" sz="1400" dirty="0">
                <a:solidFill>
                  <a:srgbClr val="FFC000"/>
                </a:solidFill>
              </a:rPr>
              <a:t>Yellow: Adults (19–34)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0070C0"/>
                </a:solidFill>
              </a:rPr>
              <a:t>Blue: Adolescents (15–18)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>
                <a:solidFill>
                  <a:srgbClr val="FF0000"/>
                </a:solidFill>
              </a:rPr>
              <a:t>Red: Children (0–14)</a:t>
            </a:r>
            <a:endParaRPr lang="en-C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6331587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Fukushima Nuclear Disaster</a:t>
            </a:r>
          </a:p>
          <a:p>
            <a:pPr algn="ctr"/>
            <a:r>
              <a:rPr lang="en-US" dirty="0" smtClean="0"/>
              <a:t>Fukushima Japan</a:t>
            </a:r>
          </a:p>
          <a:p>
            <a:pPr algn="ctr"/>
            <a:r>
              <a:rPr lang="en-US" dirty="0" smtClean="0"/>
              <a:t>2011</a:t>
            </a:r>
            <a:endParaRPr lang="en-CA" dirty="0"/>
          </a:p>
        </p:txBody>
      </p:sp>
      <p:pic>
        <p:nvPicPr>
          <p:cNvPr id="18434" name="Picture 2" descr="http://globalbalita.com/wp-content/uploads/2013/10/Fukushima-nuclear-power-plant-explo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476463"/>
            <a:ext cx="5956181" cy="44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Nuclear Power</a:t>
            </a:r>
            <a:endParaRPr lang="en-CA" dirty="0"/>
          </a:p>
        </p:txBody>
      </p:sp>
      <p:pic>
        <p:nvPicPr>
          <p:cNvPr id="17410" name="Picture 2" descr="File:Belarus radioactivity and thyroid canc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5172075" cy="41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390280"/>
            <a:ext cx="6091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3" tooltip="Thyroid cancer"/>
              </a:rPr>
              <a:t>Thyroid cancer</a:t>
            </a:r>
            <a:r>
              <a:rPr lang="en-US" sz="1100" dirty="0"/>
              <a:t> incidence in children and adolescents from </a:t>
            </a:r>
            <a:r>
              <a:rPr lang="en-US" sz="1100" dirty="0" smtClean="0"/>
              <a:t>Japan </a:t>
            </a:r>
            <a:r>
              <a:rPr lang="en-US" sz="1100" dirty="0"/>
              <a:t>after the </a:t>
            </a:r>
            <a:r>
              <a:rPr lang="en-US" sz="1100" dirty="0" smtClean="0"/>
              <a:t>Fukushima </a:t>
            </a:r>
            <a:r>
              <a:rPr lang="en-US" sz="1100" dirty="0"/>
              <a:t>accident</a:t>
            </a:r>
            <a:br>
              <a:rPr lang="en-US" sz="1100" dirty="0"/>
            </a:br>
            <a:r>
              <a:rPr lang="en-US" sz="1100" dirty="0"/>
              <a:t>Yellow: Adults (19–34)</a:t>
            </a:r>
            <a:br>
              <a:rPr lang="en-US" sz="1100" dirty="0"/>
            </a:br>
            <a:r>
              <a:rPr lang="en-US" sz="1100" dirty="0"/>
              <a:t>Blue: Adolescents (15–18)</a:t>
            </a:r>
            <a:br>
              <a:rPr lang="en-US" sz="1100" dirty="0"/>
            </a:br>
            <a:r>
              <a:rPr lang="en-US" sz="1100" dirty="0"/>
              <a:t>Red: Children (0–14)</a:t>
            </a:r>
            <a:endParaRPr lang="en-CA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6331587" y="2590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Fukushima Nuclear Disaster</a:t>
            </a:r>
          </a:p>
          <a:p>
            <a:pPr algn="ctr"/>
            <a:r>
              <a:rPr lang="en-US" dirty="0" smtClean="0"/>
              <a:t>Fukushima Japan</a:t>
            </a:r>
          </a:p>
          <a:p>
            <a:pPr algn="ctr"/>
            <a:r>
              <a:rPr lang="en-US" dirty="0" smtClean="0"/>
              <a:t>2011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143000" y="1524000"/>
            <a:ext cx="44958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2406134"/>
            <a:ext cx="83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?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599" y="1223151"/>
            <a:ext cx="601447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Japan</a:t>
            </a:r>
            <a:endParaRPr lang="en-CA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Biomass</a:t>
            </a:r>
          </a:p>
          <a:p>
            <a:pPr lvl="1"/>
            <a:r>
              <a:rPr lang="en-US" dirty="0" smtClean="0"/>
              <a:t>Biomass from waste such as crops, manure and garbage can be used to make biofuels like methane, gas, and biodiesel</a:t>
            </a:r>
          </a:p>
          <a:p>
            <a:pPr lvl="1"/>
            <a:r>
              <a:rPr lang="en-US" dirty="0" smtClean="0"/>
              <a:t>The fuels can be burned for heat or to  generate electricity with a steam turbine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845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8358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0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304800"/>
            <a:ext cx="8410576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does energy come from?</a:t>
            </a:r>
            <a:endParaRPr lang="en-C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029" y="1725635"/>
            <a:ext cx="7315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Where Energy Comes From</a:t>
            </a:r>
            <a:endParaRPr lang="en-CA" dirty="0" smtClean="0">
              <a:hlinkClick r:id="rId2"/>
            </a:endParaRPr>
          </a:p>
          <a:p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://www.youtube.com/watch?v=__</a:t>
            </a:r>
            <a:r>
              <a:rPr lang="en-CA" dirty="0" smtClean="0">
                <a:hlinkClick r:id="rId2"/>
              </a:rPr>
              <a:t>zB80Saglk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How Magnets Produce Electricity</a:t>
            </a:r>
          </a:p>
          <a:p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www.youtube.com/watch?v=FehUCQKKRwo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Energy 101: Electricity Generation</a:t>
            </a:r>
            <a:endParaRPr lang="en-CA" dirty="0"/>
          </a:p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www.youtube.com/watch?v=20Vb6hlLQSg</a:t>
            </a:r>
            <a:endParaRPr lang="en-CA" dirty="0" smtClean="0"/>
          </a:p>
          <a:p>
            <a:endParaRPr lang="en-CA" dirty="0"/>
          </a:p>
          <a:p>
            <a:r>
              <a:rPr lang="en-CA" dirty="0" smtClean="0"/>
              <a:t>What can you create by knowing this information?</a:t>
            </a:r>
          </a:p>
          <a:p>
            <a:r>
              <a:rPr lang="en-CA" dirty="0">
                <a:hlinkClick r:id="rId5"/>
              </a:rPr>
              <a:t>http://</a:t>
            </a:r>
            <a:r>
              <a:rPr lang="en-CA" dirty="0" smtClean="0">
                <a:hlinkClick r:id="rId5"/>
              </a:rPr>
              <a:t>www.youtube.com/watch?v=XlqYbJps_JY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05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Biomass Energy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 – we are always producing garbage, manure, and crops</a:t>
            </a:r>
          </a:p>
          <a:p>
            <a:r>
              <a:rPr lang="en-US" dirty="0" smtClean="0"/>
              <a:t>Carbon Neutral - part of the carbon cycle – carbon is absorbed during photosynthesis and then released when it is burned</a:t>
            </a:r>
          </a:p>
          <a:p>
            <a:r>
              <a:rPr lang="en-US" dirty="0" smtClean="0"/>
              <a:t>Not as expensive as coal and oil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Biomass Energy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Requires Large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Steam Turbines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a Steam Turbine Generator Works</a:t>
            </a:r>
          </a:p>
          <a:p>
            <a:r>
              <a:rPr lang="en-CA" dirty="0">
                <a:solidFill>
                  <a:srgbClr val="FFFF00"/>
                </a:solidFill>
                <a:hlinkClick r:id="rId2"/>
              </a:rPr>
              <a:t>http://www.youtube.com/watch?v=eNCyTfUvZws</a:t>
            </a:r>
            <a:endParaRPr lang="en-CA" dirty="0">
              <a:solidFill>
                <a:srgbClr val="FFFF00"/>
              </a:solidFill>
            </a:endParaRPr>
          </a:p>
          <a:p>
            <a:endParaRPr lang="en-CA" dirty="0" smtClean="0"/>
          </a:p>
          <a:p>
            <a:r>
              <a:rPr lang="en-CA" dirty="0" smtClean="0"/>
              <a:t>Steam Turbine: How does it work?</a:t>
            </a:r>
          </a:p>
          <a:p>
            <a:r>
              <a:rPr lang="en-CA" dirty="0">
                <a:solidFill>
                  <a:srgbClr val="FFFF00"/>
                </a:solidFill>
                <a:hlinkClick r:id="rId3"/>
              </a:rPr>
              <a:t>http://</a:t>
            </a:r>
            <a:r>
              <a:rPr lang="en-CA" dirty="0" smtClean="0">
                <a:solidFill>
                  <a:srgbClr val="FFFF00"/>
                </a:solidFill>
                <a:hlinkClick r:id="rId3"/>
              </a:rPr>
              <a:t>www.youtube.com/watch?v=5kFOq9_10kc</a:t>
            </a:r>
            <a:endParaRPr lang="en-CA" dirty="0" smtClean="0">
              <a:solidFill>
                <a:srgbClr val="FFFF00"/>
              </a:solidFill>
            </a:endParaRPr>
          </a:p>
          <a:p>
            <a:endParaRPr lang="en-CA" dirty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5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Main Current Energy Source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Fossil Fuels</a:t>
            </a:r>
          </a:p>
          <a:p>
            <a:pPr lvl="1"/>
            <a:r>
              <a:rPr lang="en-US" dirty="0" smtClean="0"/>
              <a:t>Include coal, petroleum, and natural gas</a:t>
            </a:r>
          </a:p>
          <a:p>
            <a:pPr lvl="1"/>
            <a:r>
              <a:rPr lang="en-US" dirty="0" smtClean="0"/>
              <a:t>Burned to produce energy (heat) to turn turbines</a:t>
            </a:r>
            <a:endParaRPr lang="en-CA" dirty="0"/>
          </a:p>
        </p:txBody>
      </p:sp>
      <p:pic>
        <p:nvPicPr>
          <p:cNvPr id="4098" name="Picture 2" descr="File:DTE St Cl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114800" cy="269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8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Fossil Fuels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Well Developed Technology</a:t>
            </a:r>
          </a:p>
          <a:p>
            <a:r>
              <a:rPr lang="en-US" dirty="0" smtClean="0"/>
              <a:t>Cheap and Reliable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</a:t>
            </a:r>
            <a:r>
              <a:rPr lang="en-US" dirty="0" smtClean="0"/>
              <a:t> of Fossil Fuels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Produces Greenhouse gases</a:t>
            </a:r>
          </a:p>
          <a:p>
            <a:r>
              <a:rPr lang="en-US" dirty="0" smtClean="0"/>
              <a:t>Non-renewable (in the short term)</a:t>
            </a:r>
          </a:p>
          <a:p>
            <a:r>
              <a:rPr lang="en-US" dirty="0" smtClean="0"/>
              <a:t>Unsustainable</a:t>
            </a:r>
          </a:p>
          <a:p>
            <a:r>
              <a:rPr lang="en-US" dirty="0" smtClean="0"/>
              <a:t>Fuel Accidents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Changing Our Energy Sources</a:t>
            </a:r>
            <a:endParaRPr lang="en-CA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Power</a:t>
            </a:r>
          </a:p>
          <a:p>
            <a:pPr lvl="1"/>
            <a:r>
              <a:rPr lang="en-US" dirty="0" smtClean="0"/>
              <a:t>Wind causes the blades of wind turbines to turn, powering generators that produce electricity.</a:t>
            </a:r>
            <a:endParaRPr lang="en-CA" dirty="0"/>
          </a:p>
        </p:txBody>
      </p:sp>
      <p:pic>
        <p:nvPicPr>
          <p:cNvPr id="1026" name="Picture 2" descr="http://electricity.scienceworld.ca/_content/uploads/57418efc-3646-102d-8102-8b0fa821aaf0/1262712086_wind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809376" cy="26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Pros</a:t>
            </a:r>
            <a:r>
              <a:rPr lang="en-US" dirty="0" smtClean="0"/>
              <a:t> of Wind Power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467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Renewable energy</a:t>
            </a:r>
          </a:p>
          <a:p>
            <a:r>
              <a:rPr lang="en-US" dirty="0" smtClean="0"/>
              <a:t>Creates no waste</a:t>
            </a:r>
            <a:endParaRPr lang="en-US" dirty="0"/>
          </a:p>
          <a:p>
            <a:r>
              <a:rPr lang="en-US" dirty="0" smtClean="0"/>
              <a:t>In Spain</a:t>
            </a:r>
            <a:r>
              <a:rPr lang="en-US" dirty="0"/>
              <a:t>, Portugal, Denmark and Germany, </a:t>
            </a:r>
            <a:r>
              <a:rPr lang="en-US" dirty="0" smtClean="0"/>
              <a:t>almost </a:t>
            </a:r>
            <a:r>
              <a:rPr lang="en-US" dirty="0"/>
              <a:t>one-fifth of the energy </a:t>
            </a:r>
            <a:r>
              <a:rPr lang="en-US" dirty="0" smtClean="0"/>
              <a:t>total is wind power</a:t>
            </a:r>
            <a:endParaRPr lang="en-CA" dirty="0"/>
          </a:p>
        </p:txBody>
      </p:sp>
      <p:pic>
        <p:nvPicPr>
          <p:cNvPr id="6" name="Picture 2" descr="http://electricity.scienceworld.ca/_content/uploads/57418efc-3646-102d-8102-8b0fa821aaf0/1262712086_wind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55341"/>
            <a:ext cx="5105400" cy="233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0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alatino Linotyp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2381</TotalTime>
  <Words>550</Words>
  <Application>Microsoft Office PowerPoint</Application>
  <PresentationFormat>On-screen Show (4:3)</PresentationFormat>
  <Paragraphs>120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Technic</vt:lpstr>
      <vt:lpstr>Clean Energy</vt:lpstr>
      <vt:lpstr>Where does energy come from?</vt:lpstr>
      <vt:lpstr>Where does energy come from?</vt:lpstr>
      <vt:lpstr>Steam Turbines</vt:lpstr>
      <vt:lpstr>Main Current Energy Source</vt:lpstr>
      <vt:lpstr>Pros of Fossil Fuels</vt:lpstr>
      <vt:lpstr>Cons of Fossil Fuels</vt:lpstr>
      <vt:lpstr>Changing Our Energy Sources</vt:lpstr>
      <vt:lpstr>Pros of Wind Power</vt:lpstr>
      <vt:lpstr>Cons of Wind Power</vt:lpstr>
      <vt:lpstr>Changing Our Energy Sources</vt:lpstr>
      <vt:lpstr>Pros of Solar Power</vt:lpstr>
      <vt:lpstr>Cons of Solar Power</vt:lpstr>
      <vt:lpstr>Changing Our Energy Sources</vt:lpstr>
      <vt:lpstr>Changing Our Energy Sources</vt:lpstr>
      <vt:lpstr>Pros of Hydroelectricity</vt:lpstr>
      <vt:lpstr>Cons of Hydroelectricity</vt:lpstr>
      <vt:lpstr>Cons of Hydroelectricity</vt:lpstr>
      <vt:lpstr>Changing Our Energy Sources</vt:lpstr>
      <vt:lpstr>Pros of Nuclear Power</vt:lpstr>
      <vt:lpstr>Cons of Nuclear Power</vt:lpstr>
      <vt:lpstr>Cons of Nuclear Power</vt:lpstr>
      <vt:lpstr>Cons of Nuclear Power</vt:lpstr>
      <vt:lpstr>Cons of Nuclear Power</vt:lpstr>
      <vt:lpstr>Cons of Nuclear Power</vt:lpstr>
      <vt:lpstr>Cons of Nuclear Power</vt:lpstr>
      <vt:lpstr>Cons of Nuclear Power</vt:lpstr>
      <vt:lpstr>Changing Our Energy Sources</vt:lpstr>
      <vt:lpstr>Changing Our Energy Sources</vt:lpstr>
      <vt:lpstr>Pros of Biomass Energy</vt:lpstr>
      <vt:lpstr>Cons of Biomass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</dc:creator>
  <cp:lastModifiedBy>Morrison, Brent</cp:lastModifiedBy>
  <cp:revision>71</cp:revision>
  <dcterms:created xsi:type="dcterms:W3CDTF">2014-01-05T08:52:09Z</dcterms:created>
  <dcterms:modified xsi:type="dcterms:W3CDTF">2019-01-07T17:18:45Z</dcterms:modified>
</cp:coreProperties>
</file>