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95" r:id="rId4"/>
    <p:sldId id="289" r:id="rId5"/>
    <p:sldId id="296" r:id="rId6"/>
    <p:sldId id="297" r:id="rId7"/>
    <p:sldId id="298" r:id="rId8"/>
    <p:sldId id="290" r:id="rId9"/>
    <p:sldId id="299" r:id="rId10"/>
    <p:sldId id="300" r:id="rId11"/>
    <p:sldId id="291" r:id="rId12"/>
    <p:sldId id="261" r:id="rId13"/>
    <p:sldId id="262" r:id="rId14"/>
    <p:sldId id="292" r:id="rId15"/>
    <p:sldId id="263" r:id="rId16"/>
    <p:sldId id="301" r:id="rId17"/>
    <p:sldId id="302" r:id="rId18"/>
    <p:sldId id="265" r:id="rId19"/>
    <p:sldId id="267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DFCD-6658-4BBB-832B-3CEC037957AC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5F2A-7F6E-4151-9505-1C7FEE9D5F0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57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When you put heat on a</a:t>
            </a:r>
            <a:r>
              <a:rPr lang="en-CA" baseline="0" dirty="0" smtClean="0"/>
              <a:t> plate of rocks, eventually the heat will start to radiate off of the rocks. You can feel the thermal heat by placing you hand above the rocks.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5F2A-7F6E-4151-9505-1C7FEE9D5F0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0675C0-93B6-49A4-B812-ADA202D02FA9}" type="datetimeFigureOut">
              <a:rPr lang="en-CA" smtClean="0"/>
              <a:pPr/>
              <a:t>07/01/2019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54012D-26BC-4D78-B526-A1DAEF8AE89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OAqECd70W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CLIMATE CHANGE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4: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Sun &amp; Earth’s Climate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589240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The climate system is powered by the SUN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The energy that Earth receives from the sun interacts with the components of the climate system to produce climate zones</a:t>
            </a:r>
          </a:p>
        </p:txBody>
      </p:sp>
      <p:pic>
        <p:nvPicPr>
          <p:cNvPr id="7170" name="Picture 2" descr="http://25.media.tumblr.com/8082648f8c3c67a0c874d7c703bf2e76/tumblr_mgf2x04U8t1qdsq0a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790755" cy="1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Earth Absorbs Energy From the Sun: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When radiation contacts a particle of matter, one of three things happens:</a:t>
            </a:r>
          </a:p>
          <a:p>
            <a:r>
              <a:rPr lang="en-CA" dirty="0" smtClean="0"/>
              <a:t>1. The radiation may be absorbed by the particle, causing the particle to gain energy</a:t>
            </a:r>
          </a:p>
          <a:p>
            <a:r>
              <a:rPr lang="en-CA" dirty="0" smtClean="0"/>
              <a:t>2. The radiation may be transmitted through the particle</a:t>
            </a:r>
          </a:p>
          <a:p>
            <a:r>
              <a:rPr lang="en-CA" dirty="0" smtClean="0"/>
              <a:t>3. The radiation may be reflected off the particle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92696"/>
          </a:xfrm>
        </p:spPr>
        <p:txBody>
          <a:bodyPr>
            <a:normAutofit fontScale="90000"/>
          </a:bodyPr>
          <a:lstStyle/>
          <a:p>
            <a:r>
              <a:rPr lang="en-CA" sz="2800" dirty="0" smtClean="0"/>
              <a:t>Earth’s</a:t>
            </a:r>
            <a:br>
              <a:rPr lang="en-CA" sz="2800" dirty="0" smtClean="0"/>
            </a:br>
            <a:r>
              <a:rPr lang="en-CA" sz="2800" dirty="0" smtClean="0"/>
              <a:t>Energy</a:t>
            </a:r>
            <a:endParaRPr lang="en-CA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7056784" cy="642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Think about this.....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70% of solar energy that reaches Earth is absorbed, why doesn’t the Earth just heat up tremendously?</a:t>
            </a:r>
          </a:p>
          <a:p>
            <a:endParaRPr lang="en-CA" dirty="0" smtClean="0"/>
          </a:p>
          <a:p>
            <a:r>
              <a:rPr lang="en-CA" dirty="0" smtClean="0"/>
              <a:t>Since the Sun is constantly shining on the Earth and the Earth is constantly absorbing its energy, why does the Earth’s average temperature remain relatively constant?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Think about this....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7" y="1896269"/>
            <a:ext cx="469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Earth’s Surface Emits 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As the surface of the Earth warms up from the Sun’s energy, it gains thermal energy and then converts it to low-energy infrared (IR) radiation</a:t>
            </a:r>
          </a:p>
          <a:p>
            <a:endParaRPr lang="en-CA" dirty="0" smtClean="0"/>
          </a:p>
          <a:p>
            <a:r>
              <a:rPr lang="en-CA" dirty="0" smtClean="0"/>
              <a:t>The amount of energy radiated by Earth’s system is equal to the amount of energy Earth’s system absorbs from the Sun</a:t>
            </a:r>
          </a:p>
          <a:p>
            <a:endParaRPr lang="en-CA" dirty="0" smtClean="0"/>
          </a:p>
          <a:p>
            <a:r>
              <a:rPr lang="en-CA" dirty="0" smtClean="0"/>
              <a:t>Because of this balance of energy, Earth’s global temperature stays fairly constant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494" t="1826" r="3544" b="16530"/>
          <a:stretch/>
        </p:blipFill>
        <p:spPr bwMode="auto">
          <a:xfrm>
            <a:off x="1187624" y="476672"/>
            <a:ext cx="6726476" cy="55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3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5180" t="87336" r="14017"/>
          <a:stretch/>
        </p:blipFill>
        <p:spPr bwMode="auto">
          <a:xfrm>
            <a:off x="1043608" y="2708920"/>
            <a:ext cx="7128792" cy="120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9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Equilibrium...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balance between energy absorbed from the Sun and energy emitted from Earth ensures that Earth’s global temperature remains fairly constant</a:t>
            </a:r>
          </a:p>
          <a:p>
            <a:endParaRPr lang="en-CA" dirty="0" smtClean="0"/>
          </a:p>
          <a:p>
            <a:r>
              <a:rPr lang="en-CA" dirty="0" smtClean="0">
                <a:hlinkClick r:id="rId2"/>
              </a:rPr>
              <a:t>http://www.youtube.com/watch?v=DOAqECd70Ww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Equilibrium....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Without a climate system, the Earth would still reach an energy equilibrium, however, Earth would be much colder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FFC000"/>
                </a:solidFill>
              </a:rPr>
              <a:t>The Greenhouse Effect contributes to the Earth not being so cold. Without the climate system’s greenhouse effect, the Earth’s average global temperature would be -18</a:t>
            </a:r>
            <a:r>
              <a:rPr lang="en-CA" baseline="30000" dirty="0" smtClean="0">
                <a:solidFill>
                  <a:srgbClr val="FFC000"/>
                </a:solidFill>
              </a:rPr>
              <a:t>o</a:t>
            </a:r>
            <a:r>
              <a:rPr lang="en-CA" dirty="0" smtClean="0">
                <a:solidFill>
                  <a:srgbClr val="FFC000"/>
                </a:solidFill>
              </a:rPr>
              <a:t>C instead of 15</a:t>
            </a:r>
            <a:r>
              <a:rPr lang="en-CA" baseline="30000" dirty="0" smtClean="0">
                <a:solidFill>
                  <a:srgbClr val="FFC000"/>
                </a:solidFill>
              </a:rPr>
              <a:t>o</a:t>
            </a:r>
            <a:r>
              <a:rPr lang="en-CA" dirty="0" smtClean="0">
                <a:solidFill>
                  <a:srgbClr val="FFC000"/>
                </a:solidFill>
              </a:rPr>
              <a:t>C</a:t>
            </a:r>
            <a:endParaRPr lang="en-C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Lesson 1 – Weather, Climate &amp; Sun’s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What’s the difference between weather and climate?</a:t>
            </a:r>
          </a:p>
          <a:p>
            <a:r>
              <a:rPr lang="en-CA" dirty="0" smtClean="0"/>
              <a:t>How does the Sun power the Earth’s Climate?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Latitude &amp; Climate Zones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CA" dirty="0" smtClean="0"/>
              <a:t>The energy from the Sun is more intense near the Earth’s equator since it hits Earth’s surface directly.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Energy from the Sun is less intense near the two poles since energy hits Earth’s surface at an angle and spreads over a larger area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21368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Weather Versus Climate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525963"/>
          </a:xfrm>
        </p:spPr>
        <p:txBody>
          <a:bodyPr/>
          <a:lstStyle/>
          <a:p>
            <a:r>
              <a:rPr lang="en-CA" dirty="0" smtClean="0"/>
              <a:t>WEATHER:</a:t>
            </a:r>
          </a:p>
          <a:p>
            <a:pPr lvl="1"/>
            <a:r>
              <a:rPr lang="en-CA" dirty="0" smtClean="0"/>
              <a:t>Atmospheric conditions, including temperature, precipitation, wind and humidity, in a particular location over a short period of time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672408" cy="240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0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 describe weather with terms like: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Temperature</a:t>
            </a:r>
          </a:p>
          <a:p>
            <a:r>
              <a:rPr lang="en-CA" dirty="0" smtClean="0"/>
              <a:t>Type and amount of precipitation</a:t>
            </a:r>
          </a:p>
          <a:p>
            <a:r>
              <a:rPr lang="en-CA" dirty="0" smtClean="0"/>
              <a:t>Wind speed</a:t>
            </a:r>
          </a:p>
          <a:p>
            <a:r>
              <a:rPr lang="en-CA" dirty="0" smtClean="0"/>
              <a:t>Relative humidity</a:t>
            </a:r>
          </a:p>
          <a:p>
            <a:r>
              <a:rPr lang="en-CA" dirty="0" smtClean="0"/>
              <a:t>Atmospheric pressure</a:t>
            </a:r>
          </a:p>
          <a:p>
            <a:r>
              <a:rPr lang="en-CA" dirty="0" smtClean="0"/>
              <a:t>Presence of fog, mist, or cloud cover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7467600" cy="1296144"/>
          </a:xfrm>
        </p:spPr>
        <p:txBody>
          <a:bodyPr/>
          <a:lstStyle/>
          <a:p>
            <a:pPr marL="36576" indent="0" algn="ctr">
              <a:buNone/>
            </a:pPr>
            <a:r>
              <a:rPr lang="en-CA" dirty="0" smtClean="0"/>
              <a:t>CLIMATE</a:t>
            </a:r>
          </a:p>
          <a:p>
            <a:pPr lvl="1"/>
            <a:endParaRPr lang="en-CA" dirty="0"/>
          </a:p>
        </p:txBody>
      </p:sp>
      <p:pic>
        <p:nvPicPr>
          <p:cNvPr id="4098" name="Picture 2" descr="http://www.bamboobotanicals.ca/img/bamboo-care/canada-climate-zone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1961"/>
            <a:ext cx="7647062" cy="51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5184576" cy="4968552"/>
          </a:xfrm>
        </p:spPr>
        <p:txBody>
          <a:bodyPr>
            <a:normAutofit/>
          </a:bodyPr>
          <a:lstStyle/>
          <a:p>
            <a:r>
              <a:rPr lang="en-CA" dirty="0" smtClean="0"/>
              <a:t>CLIMATE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The usual pattern (the average) of the weather in a region over a long period of time (usually 30 years)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96344" cy="2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933056"/>
            <a:ext cx="7488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76" lvl="1" indent="-274320">
              <a:spcBef>
                <a:spcPct val="20000"/>
              </a:spcBef>
              <a:buClr>
                <a:srgbClr val="6EA0B0"/>
              </a:buClr>
              <a:buSzPct val="90000"/>
              <a:buFont typeface="Wingdings 2"/>
              <a:buChar char=""/>
            </a:pPr>
            <a:r>
              <a:rPr lang="en-CA" sz="2600" dirty="0">
                <a:solidFill>
                  <a:prstClr val="white"/>
                </a:solidFill>
              </a:rPr>
              <a:t>The climate of a region determines the types of plants and animals that live there</a:t>
            </a:r>
          </a:p>
        </p:txBody>
      </p:sp>
    </p:spTree>
    <p:extLst>
      <p:ext uri="{BB962C8B-B14F-4D97-AF65-F5344CB8AC3E}">
        <p14:creationId xmlns:p14="http://schemas.microsoft.com/office/powerpoint/2010/main" val="7942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7467600" cy="1296144"/>
          </a:xfrm>
        </p:spPr>
        <p:txBody>
          <a:bodyPr/>
          <a:lstStyle/>
          <a:p>
            <a:pPr marL="36576" indent="0" algn="ctr">
              <a:buNone/>
            </a:pPr>
            <a:r>
              <a:rPr lang="en-CA" dirty="0" smtClean="0"/>
              <a:t>CLIMATE</a:t>
            </a:r>
          </a:p>
          <a:p>
            <a:pPr lvl="1"/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917010" cy="52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affecting climate: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Distance from equator (latitude)</a:t>
            </a:r>
          </a:p>
          <a:p>
            <a:r>
              <a:rPr lang="en-CA" dirty="0" smtClean="0"/>
              <a:t>Presence of large bodies of water</a:t>
            </a:r>
          </a:p>
          <a:p>
            <a:r>
              <a:rPr lang="en-CA" dirty="0" smtClean="0"/>
              <a:t>Presence of ocean and air currents</a:t>
            </a:r>
          </a:p>
          <a:p>
            <a:r>
              <a:rPr lang="en-CA" dirty="0" smtClean="0"/>
              <a:t>Land formations</a:t>
            </a:r>
          </a:p>
          <a:p>
            <a:r>
              <a:rPr lang="en-CA" dirty="0" smtClean="0"/>
              <a:t>Height above sea level (altitude)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Sun &amp; Earth’s Climate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589240"/>
          </a:xfrm>
        </p:spPr>
        <p:txBody>
          <a:bodyPr>
            <a:normAutofit/>
          </a:bodyPr>
          <a:lstStyle/>
          <a:p>
            <a:r>
              <a:rPr lang="en-CA" dirty="0" smtClean="0"/>
              <a:t>Climate System</a:t>
            </a:r>
          </a:p>
          <a:p>
            <a:pPr lvl="1"/>
            <a:r>
              <a:rPr lang="en-CA" dirty="0" smtClean="0"/>
              <a:t>The complex set of components that interact with each other to produce Earth’s climate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These components include: </a:t>
            </a:r>
          </a:p>
          <a:p>
            <a:pPr lvl="2"/>
            <a:r>
              <a:rPr lang="en-CA" dirty="0" smtClean="0"/>
              <a:t>Atmosphere – (gases surrounding earth)</a:t>
            </a:r>
          </a:p>
          <a:p>
            <a:pPr lvl="2"/>
            <a:r>
              <a:rPr lang="en-CA" dirty="0" smtClean="0"/>
              <a:t>Hydrosphere – (liquid water, ice, water vapour)</a:t>
            </a:r>
          </a:p>
          <a:p>
            <a:pPr lvl="2"/>
            <a:r>
              <a:rPr lang="en-CA" dirty="0" smtClean="0"/>
              <a:t>Lithosphere  -- (Earth’s rock crust, land surfaces)</a:t>
            </a:r>
          </a:p>
          <a:p>
            <a:pPr lvl="2"/>
            <a:r>
              <a:rPr lang="en-CA" dirty="0" smtClean="0"/>
              <a:t>Living things – (plants, animals, microbes etc.)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471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1664</TotalTime>
  <Words>603</Words>
  <Application>Microsoft Office PowerPoint</Application>
  <PresentationFormat>On-screen Show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CLIMATE CHANGE</vt:lpstr>
      <vt:lpstr>Lesson 1 – Weather, Climate &amp; Sun’s Power</vt:lpstr>
      <vt:lpstr>Weather Versus Climate</vt:lpstr>
      <vt:lpstr>We describe weather with terms like:</vt:lpstr>
      <vt:lpstr>PowerPoint Presentation</vt:lpstr>
      <vt:lpstr>PowerPoint Presentation</vt:lpstr>
      <vt:lpstr>PowerPoint Presentation</vt:lpstr>
      <vt:lpstr>Factors affecting climate:</vt:lpstr>
      <vt:lpstr>Sun &amp; Earth’s Climate System</vt:lpstr>
      <vt:lpstr>Sun &amp; Earth’s Climate System</vt:lpstr>
      <vt:lpstr>Earth Absorbs Energy From the Sun:</vt:lpstr>
      <vt:lpstr>Earth’s Energy</vt:lpstr>
      <vt:lpstr>Think about this.....</vt:lpstr>
      <vt:lpstr>Think about this....</vt:lpstr>
      <vt:lpstr>Earth’s Surface Emits Energy</vt:lpstr>
      <vt:lpstr>PowerPoint Presentation</vt:lpstr>
      <vt:lpstr>PowerPoint Presentation</vt:lpstr>
      <vt:lpstr>Equilibrium...</vt:lpstr>
      <vt:lpstr>Equilibrium....</vt:lpstr>
      <vt:lpstr>Latitude &amp; Climate Zones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John Family</dc:creator>
  <cp:lastModifiedBy>Morrison, Brent</cp:lastModifiedBy>
  <cp:revision>51</cp:revision>
  <dcterms:created xsi:type="dcterms:W3CDTF">2013-12-16T03:43:33Z</dcterms:created>
  <dcterms:modified xsi:type="dcterms:W3CDTF">2019-01-07T17:09:11Z</dcterms:modified>
</cp:coreProperties>
</file>