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9B24-4C69-499E-A434-7EB518804A6A}" type="datetimeFigureOut">
              <a:rPr lang="en-US" smtClean="0"/>
              <a:pPr/>
              <a:t>2016/09/08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75F8-881E-4F64-AB04-32C2A5DA6C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youtube.com/watch?v=Q8RuO2ekNG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#cite_note-1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XU8nMKkzbT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Atomic Theory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Democritus to the Planetary Model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Gold Foil Experiment (1909)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Rutherford proposed that a beam of alpha particles (He</a:t>
            </a:r>
            <a:r>
              <a:rPr lang="en-US" baseline="30000" dirty="0" smtClean="0"/>
              <a:t>2+ </a:t>
            </a:r>
            <a:r>
              <a:rPr lang="en-US" dirty="0" smtClean="0"/>
              <a:t>ions) should have enough energy to pass through a thin gold foil and be detected on a </a:t>
            </a:r>
            <a:r>
              <a:rPr lang="en-US" dirty="0" err="1" smtClean="0"/>
              <a:t>ZnS</a:t>
            </a:r>
            <a:r>
              <a:rPr lang="en-US" dirty="0" smtClean="0"/>
              <a:t> screed behind the foil</a:t>
            </a:r>
          </a:p>
          <a:p>
            <a:r>
              <a:rPr lang="en-US" dirty="0" smtClean="0"/>
              <a:t>The experiment initially seemed work, confirming Thomson’s Plum Pudding Model of the atom with a diffuse positive sphere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1066800" cy="13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Gold Foil Experiment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342495"/>
            <a:ext cx="6498737" cy="4448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33432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609600"/>
            <a:ext cx="3333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47244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/>
              <a:t> M</a:t>
            </a:r>
            <a:r>
              <a:rPr lang="en-US" sz="3200" dirty="0" smtClean="0"/>
              <a:t>ost alpha particles behaved as expected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But 1 in 8000 deflected back (anomalies)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Rutherford’s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positive charge is not distributed evenly but is in a very dense positive core.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Most of the atom is simply empty space occupied by tiny electrons.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 smtClean="0"/>
              <a:t>	Rutherford proposed a new model called the Planetary Model due to its resemblance to our solar system.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Planetary Model of the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8229600" cy="30480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It was quite the most incredible event that has ever happened to me in my life. It was almost as incredible as if you fired a 15-inch [artillery] shell at a piece of tissue paper and it came back and hit you. On consideration, I realized that this scattering backward must be the result of a single collision, and when I made calculations I saw that it was impossible to get anything of that order of magnitude unless you took a system in which the greater part of the mass of the atom was concentrated in a minute nucleus. It was then that I had the idea of an atom with a minute massive centre, carrying a charge.</a:t>
            </a:r>
            <a:r>
              <a:rPr lang="en-US" baseline="30000" dirty="0" smtClean="0">
                <a:hlinkClick r:id="rId2"/>
              </a:rPr>
              <a:t>[2]</a:t>
            </a:r>
            <a:endParaRPr lang="en-US" dirty="0" smtClean="0"/>
          </a:p>
          <a:p>
            <a:r>
              <a:rPr lang="en-US" dirty="0" smtClean="0"/>
              <a:t>—</a:t>
            </a:r>
            <a:r>
              <a:rPr lang="en-US" i="1" dirty="0" smtClean="0"/>
              <a:t>Ernest Rutherford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1862138" cy="165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Proton (1919)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Rutherford’s nucleus was extremely tiny – only 1/10,000</a:t>
            </a:r>
            <a:r>
              <a:rPr lang="en-US" baseline="30000" dirty="0" smtClean="0"/>
              <a:t>th</a:t>
            </a:r>
            <a:r>
              <a:rPr lang="en-US" dirty="0" smtClean="0"/>
              <a:t> the diameter of the entire atom!</a:t>
            </a:r>
          </a:p>
          <a:p>
            <a:r>
              <a:rPr lang="en-US" dirty="0" smtClean="0"/>
              <a:t>Later, Rutherford proved that other atoms contain hydrogen nuclei</a:t>
            </a:r>
          </a:p>
          <a:p>
            <a:r>
              <a:rPr lang="en-US" dirty="0" smtClean="0"/>
              <a:t> He concluded this is the simplest positively charged particle and named it the </a:t>
            </a:r>
            <a:r>
              <a:rPr lang="en-US" b="1" dirty="0" smtClean="0"/>
              <a:t>proton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Mass Proble</a:t>
            </a:r>
            <a:r>
              <a:rPr lang="en-US" dirty="0"/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Protons seemed to account for most of the mass of the atom</a:t>
            </a:r>
          </a:p>
          <a:p>
            <a:r>
              <a:rPr lang="en-US" dirty="0" smtClean="0"/>
              <a:t>But evidence showed that atoms had only half the positive charge that was expected if the nucleus was composed </a:t>
            </a:r>
            <a:r>
              <a:rPr lang="en-US" i="1" dirty="0" smtClean="0"/>
              <a:t>only</a:t>
            </a:r>
            <a:r>
              <a:rPr lang="en-US" dirty="0" smtClean="0"/>
              <a:t> of protons</a:t>
            </a:r>
          </a:p>
          <a:p>
            <a:r>
              <a:rPr lang="en-US" dirty="0" smtClean="0"/>
              <a:t>The answer to the problem came from another radioactive beam….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Chadwick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1932, Chadwick experimented with a new type of radiation emitted from beryllium</a:t>
            </a:r>
          </a:p>
          <a:p>
            <a:r>
              <a:rPr lang="en-US" dirty="0" smtClean="0"/>
              <a:t>The particle had no charge but almost the same mass as the proton; he called these particles </a:t>
            </a:r>
            <a:r>
              <a:rPr lang="en-US" b="1" dirty="0" smtClean="0"/>
              <a:t>neutrons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beryllium  +  alpha rays			</a:t>
            </a:r>
          </a:p>
          <a:p>
            <a:pPr>
              <a:buNone/>
            </a:pPr>
            <a:r>
              <a:rPr lang="en-US" dirty="0" smtClean="0"/>
              <a:t>					carbon   +    neutrons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52400"/>
            <a:ext cx="933450" cy="130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4800600" y="5105400"/>
            <a:ext cx="152400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Structure of the Atom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524000"/>
          <a:ext cx="7848600" cy="15240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69720"/>
                <a:gridCol w="1021080"/>
                <a:gridCol w="2118360"/>
                <a:gridCol w="1158240"/>
                <a:gridCol w="1981200"/>
              </a:tblGrid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Particle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Symbol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Charge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Mass (</a:t>
                      </a:r>
                      <a:r>
                        <a:rPr lang="en-US" dirty="0" err="1" smtClean="0"/>
                        <a:t>amu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+ 1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1.007276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neutron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1.008664</a:t>
                      </a:r>
                      <a:endParaRPr lang="en-US" dirty="0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electron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e-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outside 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- 1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0.0005486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Democritus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 philosopher (460 - 370 BCE)</a:t>
            </a:r>
          </a:p>
          <a:p>
            <a:r>
              <a:rPr lang="en-US" dirty="0" smtClean="0"/>
              <a:t>Believed in the philosophy of materialism</a:t>
            </a:r>
          </a:p>
          <a:p>
            <a:r>
              <a:rPr lang="en-US" dirty="0" smtClean="0"/>
              <a:t>With Leucippus, they though that matter can not be divided infinitely.</a:t>
            </a:r>
          </a:p>
          <a:p>
            <a:r>
              <a:rPr lang="en-US" dirty="0" smtClean="0"/>
              <a:t> Proposed the existence of indestructible, indivisible particles called atoms.</a:t>
            </a:r>
          </a:p>
          <a:p>
            <a:r>
              <a:rPr lang="en-US" dirty="0" smtClean="0"/>
              <a:t>The variety of matter in the universe was due to the various types of atoms.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04800"/>
            <a:ext cx="1218573" cy="148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Dalton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495799"/>
          </a:xfrm>
        </p:spPr>
        <p:txBody>
          <a:bodyPr/>
          <a:lstStyle/>
          <a:p>
            <a:r>
              <a:rPr lang="en-US" dirty="0" smtClean="0"/>
              <a:t>British chemist, physicist, meteorologist, </a:t>
            </a:r>
          </a:p>
          <a:p>
            <a:r>
              <a:rPr lang="en-US" dirty="0" smtClean="0"/>
              <a:t>Proposed the first “modern” atomic theory in 1803 based on various chemical laws (e.g. LCM, LDP)</a:t>
            </a:r>
          </a:p>
          <a:p>
            <a:r>
              <a:rPr lang="en-US" dirty="0" smtClean="0"/>
              <a:t>Dalton’s atomic model: </a:t>
            </a:r>
            <a:br>
              <a:rPr lang="en-US" dirty="0" smtClean="0"/>
            </a:br>
            <a:r>
              <a:rPr lang="en-US" dirty="0" smtClean="0"/>
              <a:t>Billiard Ball Model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05000"/>
            <a:ext cx="2590800" cy="4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81000"/>
            <a:ext cx="1732800" cy="129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5 Points of Dalton’s Atomic Theory: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All matter is made of tiny indivisible particles called </a:t>
            </a:r>
            <a:r>
              <a:rPr lang="en-US" b="1" dirty="0"/>
              <a:t>atoms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Atoms cannot be created or destroyed.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All atoms of a particular element are identical.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Compounds are formed through the combination of elements.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Chemical reactions involve atoms recombining to form new substances.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J.J. Thomson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Studied </a:t>
            </a:r>
            <a:r>
              <a:rPr lang="en-US" dirty="0" err="1" smtClean="0"/>
              <a:t>behaviour</a:t>
            </a:r>
            <a:r>
              <a:rPr lang="en-US" dirty="0" smtClean="0"/>
              <a:t> of strange beams in evacuated glass cathode ray tubes (CRT) in 1897</a:t>
            </a:r>
          </a:p>
          <a:p>
            <a:r>
              <a:rPr lang="en-US" dirty="0" smtClean="0"/>
              <a:t>When high voltage is applied across a CRT tube, fluorescence is produced from an invisible beam striking a </a:t>
            </a:r>
            <a:r>
              <a:rPr lang="en-US" dirty="0" err="1" smtClean="0"/>
              <a:t>ZnS</a:t>
            </a:r>
            <a:r>
              <a:rPr lang="en-US" dirty="0" smtClean="0"/>
              <a:t> coating</a:t>
            </a:r>
          </a:p>
          <a:p>
            <a:r>
              <a:rPr lang="en-US" dirty="0" smtClean="0"/>
              <a:t> Beam was influenced by </a:t>
            </a:r>
            <a:r>
              <a:rPr lang="en-US" dirty="0" smtClean="0">
                <a:hlinkClick r:id="rId2"/>
              </a:rPr>
              <a:t>magnetic &amp; electric fields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399" y="4114800"/>
            <a:ext cx="658269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28600"/>
            <a:ext cx="9943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Using the charge to mass ratio, he concluded that cathode rays consist of tiny “particles”</a:t>
            </a:r>
          </a:p>
          <a:p>
            <a:r>
              <a:rPr lang="en-US" dirty="0" smtClean="0"/>
              <a:t>These charged particles were much smaller than the tiniest atom and came from </a:t>
            </a:r>
            <a:r>
              <a:rPr lang="en-US" i="1" dirty="0" smtClean="0"/>
              <a:t>within</a:t>
            </a:r>
            <a:r>
              <a:rPr lang="en-US" dirty="0" smtClean="0"/>
              <a:t> the atoms of the metal electrode</a:t>
            </a:r>
          </a:p>
          <a:p>
            <a:r>
              <a:rPr lang="en-US" dirty="0" smtClean="0"/>
              <a:t>These “subatomic” particles were called </a:t>
            </a:r>
            <a:r>
              <a:rPr lang="en-US" b="1" dirty="0" smtClean="0"/>
              <a:t>electrons</a:t>
            </a:r>
            <a:r>
              <a:rPr lang="en-US" dirty="0" smtClean="0"/>
              <a:t> and led to the Plum Pudding Model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371600" y="4876800"/>
            <a:ext cx="1295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91200" y="4876800"/>
            <a:ext cx="1295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57600" y="4876800"/>
            <a:ext cx="12954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43200" y="4495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e-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495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e-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44958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e-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Plum Pudding….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28800"/>
            <a:ext cx="257931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057400"/>
            <a:ext cx="26193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297208" cy="547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Rutherford and the Nuclear Atom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by the Curies and </a:t>
            </a:r>
            <a:r>
              <a:rPr lang="en-US" dirty="0" err="1" smtClean="0"/>
              <a:t>Bequerel</a:t>
            </a:r>
            <a:r>
              <a:rPr lang="en-US" dirty="0" smtClean="0"/>
              <a:t> led to the discovery of strange beams called radiation</a:t>
            </a:r>
          </a:p>
          <a:p>
            <a:r>
              <a:rPr lang="en-US" dirty="0" smtClean="0"/>
              <a:t>Lead Block Experiment: Rutherford discovered radiation came in 3 forms: alpha (+), beta (-) and gamma rays</a:t>
            </a:r>
          </a:p>
          <a:p>
            <a:r>
              <a:rPr lang="en-US" dirty="0" smtClean="0"/>
              <a:t>This radiation came from the spontaneous disintegration of unstable atoms called “radioisotopes” (e.g. radium, uranium)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726</Words>
  <Application>Microsoft Office PowerPoint</Application>
  <PresentationFormat>On-screen Show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Atomic Theory 1</vt:lpstr>
      <vt:lpstr>Democritus</vt:lpstr>
      <vt:lpstr>John Dalton</vt:lpstr>
      <vt:lpstr>5 Points of Dalton’s Atomic Theory:</vt:lpstr>
      <vt:lpstr>J.J. Thomson</vt:lpstr>
      <vt:lpstr>PowerPoint Presentation</vt:lpstr>
      <vt:lpstr>Plum Pudding….</vt:lpstr>
      <vt:lpstr>PowerPoint Presentation</vt:lpstr>
      <vt:lpstr>Rutherford and the Nuclear Atom</vt:lpstr>
      <vt:lpstr> Gold Foil Experiment (1909)</vt:lpstr>
      <vt:lpstr>The Gold Foil Experiment</vt:lpstr>
      <vt:lpstr>PowerPoint Presentation</vt:lpstr>
      <vt:lpstr>Rutherford’s Conclusions</vt:lpstr>
      <vt:lpstr>Planetary Model of the Atom</vt:lpstr>
      <vt:lpstr>The Proton (1919)</vt:lpstr>
      <vt:lpstr>The Mass Problem</vt:lpstr>
      <vt:lpstr>James Chadwick</vt:lpstr>
      <vt:lpstr>The Structure of the Atom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Atomic Theory 1</dc:title>
  <dc:creator>James</dc:creator>
  <cp:lastModifiedBy>Morrison, Brent</cp:lastModifiedBy>
  <cp:revision>16</cp:revision>
  <dcterms:created xsi:type="dcterms:W3CDTF">2010-02-09T02:21:23Z</dcterms:created>
  <dcterms:modified xsi:type="dcterms:W3CDTF">2016-09-08T18:29:22Z</dcterms:modified>
</cp:coreProperties>
</file>