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58EA-20F2-4816-92CE-2DE9C6DA81EA}" type="datetimeFigureOut">
              <a:rPr lang="en-US" smtClean="0"/>
              <a:pPr/>
              <a:t>2016/09/08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D0F4-0DBE-4EB6-952E-932533637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58EA-20F2-4816-92CE-2DE9C6DA81EA}" type="datetimeFigureOut">
              <a:rPr lang="en-US" smtClean="0"/>
              <a:pPr/>
              <a:t>2016/09/08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D0F4-0DBE-4EB6-952E-932533637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58EA-20F2-4816-92CE-2DE9C6DA81EA}" type="datetimeFigureOut">
              <a:rPr lang="en-US" smtClean="0"/>
              <a:pPr/>
              <a:t>2016/09/08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D0F4-0DBE-4EB6-952E-932533637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58EA-20F2-4816-92CE-2DE9C6DA81EA}" type="datetimeFigureOut">
              <a:rPr lang="en-US" smtClean="0"/>
              <a:pPr/>
              <a:t>2016/09/08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D0F4-0DBE-4EB6-952E-932533637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58EA-20F2-4816-92CE-2DE9C6DA81EA}" type="datetimeFigureOut">
              <a:rPr lang="en-US" smtClean="0"/>
              <a:pPr/>
              <a:t>2016/09/08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D0F4-0DBE-4EB6-952E-932533637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58EA-20F2-4816-92CE-2DE9C6DA81EA}" type="datetimeFigureOut">
              <a:rPr lang="en-US" smtClean="0"/>
              <a:pPr/>
              <a:t>2016/09/08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D0F4-0DBE-4EB6-952E-932533637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58EA-20F2-4816-92CE-2DE9C6DA81EA}" type="datetimeFigureOut">
              <a:rPr lang="en-US" smtClean="0"/>
              <a:pPr/>
              <a:t>2016/09/08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D0F4-0DBE-4EB6-952E-932533637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58EA-20F2-4816-92CE-2DE9C6DA81EA}" type="datetimeFigureOut">
              <a:rPr lang="en-US" smtClean="0"/>
              <a:pPr/>
              <a:t>2016/09/08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D0F4-0DBE-4EB6-952E-932533637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58EA-20F2-4816-92CE-2DE9C6DA81EA}" type="datetimeFigureOut">
              <a:rPr lang="en-US" smtClean="0"/>
              <a:pPr/>
              <a:t>2016/09/08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D0F4-0DBE-4EB6-952E-932533637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58EA-20F2-4816-92CE-2DE9C6DA81EA}" type="datetimeFigureOut">
              <a:rPr lang="en-US" smtClean="0"/>
              <a:pPr/>
              <a:t>2016/09/08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D0F4-0DBE-4EB6-952E-932533637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58EA-20F2-4816-92CE-2DE9C6DA81EA}" type="datetimeFigureOut">
              <a:rPr lang="en-US" smtClean="0"/>
              <a:pPr/>
              <a:t>2016/09/08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D0F4-0DBE-4EB6-952E-932533637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A58EA-20F2-4816-92CE-2DE9C6DA81EA}" type="datetimeFigureOut">
              <a:rPr lang="en-US" smtClean="0"/>
              <a:pPr/>
              <a:t>2016/09/08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5D0F4-0DBE-4EB6-952E-932533637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physics.gac.edu/~chuck/PRENHALL/Chapter%2031/chapter31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Atomic Theory Part 2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The Bohr Model of the Atom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Bohr Model and the Periodic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Periods (Rows) </a:t>
            </a:r>
            <a:r>
              <a:rPr lang="en-US" dirty="0" smtClean="0"/>
              <a:t>correspond to the number of Bohr orbits an element has.</a:t>
            </a:r>
          </a:p>
          <a:p>
            <a:r>
              <a:rPr lang="en-US" b="1" dirty="0" smtClean="0"/>
              <a:t>Groups (Columns) </a:t>
            </a:r>
            <a:r>
              <a:rPr lang="en-US" dirty="0" smtClean="0"/>
              <a:t>correspond to the number of outer shell (valence) electrons.</a:t>
            </a:r>
          </a:p>
          <a:p>
            <a:r>
              <a:rPr lang="en-US" dirty="0" smtClean="0"/>
              <a:t>Although this is not the modern atomic model, its simplicity and ability to predict the property of elements make it very useful.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Rutherford’s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b="1" dirty="0" smtClean="0"/>
              <a:t>Two pieces of evidence could not be explained: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The Stability of the Atom:   </a:t>
            </a:r>
            <a:r>
              <a:rPr lang="en-US" dirty="0" smtClean="0"/>
              <a:t>A charged electron orbiting a charged nucleus should release electromagnetic radiation as it orbits, losing energy and collapsing into the nucleus.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The Line Spectra of Elements:  </a:t>
            </a:r>
            <a:r>
              <a:rPr lang="en-US" dirty="0" smtClean="0"/>
              <a:t>All elements create a unique signature colour when excited.   This is due to the series of spectral lines each element forms.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Emission Spectra of the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Max Planck discovered that the energy in light is “quantized”</a:t>
            </a:r>
          </a:p>
          <a:p>
            <a:r>
              <a:rPr lang="en-US" sz="2400" dirty="0" smtClean="0"/>
              <a:t>The “colour” or frequency of light is proportional to the energy of its packets called photons.</a:t>
            </a:r>
          </a:p>
          <a:p>
            <a:r>
              <a:rPr lang="en-US" sz="2400" dirty="0" smtClean="0"/>
              <a:t>e.g. photons of red light possess less energy than photons of blue light </a:t>
            </a:r>
          </a:p>
          <a:p>
            <a:pPr>
              <a:buNone/>
            </a:pPr>
            <a:endParaRPr lang="en-US" sz="2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657600"/>
            <a:ext cx="5418885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343400" y="381000"/>
            <a:ext cx="464069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White light consists of a continuous spectrum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Cold gases produce an absorption spectrum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Hot gases produce an emission spectrum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Each element has a unique  series of lines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 b="40698"/>
          <a:stretch>
            <a:fillRect/>
          </a:stretch>
        </p:blipFill>
        <p:spPr bwMode="auto">
          <a:xfrm>
            <a:off x="914400" y="3352800"/>
            <a:ext cx="7353300" cy="2625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Explaining the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Bohr understood that the 4 visible (and other invisible) emission lines of hydrogen corresponded to specific quantum jumps.</a:t>
            </a:r>
          </a:p>
          <a:p>
            <a:r>
              <a:rPr lang="en-US" dirty="0" smtClean="0"/>
              <a:t>Electrons could only exist at specific orbits or  “energy levels” around the nucleus.</a:t>
            </a:r>
          </a:p>
          <a:p>
            <a:r>
              <a:rPr lang="en-US" dirty="0" smtClean="0"/>
              <a:t>Bohr developed a mathematical equation that correctly related the energy of each jump and involved an integer, </a:t>
            </a:r>
            <a:r>
              <a:rPr lang="en-US" b="1" dirty="0" smtClean="0"/>
              <a:t>n</a:t>
            </a:r>
            <a:endParaRPr lang="en-US" b="1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Bohr Model of Hydrogen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relationship between light and atomic structure can be </a:t>
            </a:r>
            <a:r>
              <a:rPr lang="en-US" dirty="0" smtClean="0">
                <a:hlinkClick r:id="rId2"/>
              </a:rPr>
              <a:t>visualized here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Spectrum of Hydrogen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447800"/>
            <a:ext cx="4804881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Bohr’s Quantized Shell Model (1913)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 Electrons can only occupy certain discrete orbits or  </a:t>
            </a:r>
            <a:r>
              <a:rPr lang="en-US" u="sng" dirty="0" smtClean="0"/>
              <a:t>energy levels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 Electrons can exist in an energy level without losing energy.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3.  Electrons absorb or release energy only when they change their energy levels.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Bohr Model and Electron Arrangement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Bohr’s orbits (energy levels) can only hold a certain number of electrons (2, 8, 8…)</a:t>
            </a:r>
          </a:p>
          <a:p>
            <a:r>
              <a:rPr lang="en-US" dirty="0" smtClean="0"/>
              <a:t>When an inner orbit is filled, electrons occupy orbits further from the nucleus</a:t>
            </a:r>
          </a:p>
          <a:p>
            <a:r>
              <a:rPr lang="en-US" dirty="0" smtClean="0"/>
              <a:t>Bohr’s shell model finally explained the structure of the Periodic Table, which had been published in 1869!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395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Atomic Theory Part 2</vt:lpstr>
      <vt:lpstr>Problems with Rutherford’s Model</vt:lpstr>
      <vt:lpstr>Emission Spectra of the Elements</vt:lpstr>
      <vt:lpstr>PowerPoint Presentation</vt:lpstr>
      <vt:lpstr>Explaining the Lines</vt:lpstr>
      <vt:lpstr>Bohr Model of Hydrogen</vt:lpstr>
      <vt:lpstr>Line Spectrum of Hydrogen</vt:lpstr>
      <vt:lpstr>Bohr’s Quantized Shell Model (1913)</vt:lpstr>
      <vt:lpstr>The Bohr Model and Electron Arrangement</vt:lpstr>
      <vt:lpstr>Bohr Model and the Periodic Table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Theory Part 2</dc:title>
  <dc:creator>James</dc:creator>
  <cp:lastModifiedBy>Morrison, Brent</cp:lastModifiedBy>
  <cp:revision>10</cp:revision>
  <dcterms:created xsi:type="dcterms:W3CDTF">2010-02-10T02:13:50Z</dcterms:created>
  <dcterms:modified xsi:type="dcterms:W3CDTF">2016-09-08T18:29:46Z</dcterms:modified>
</cp:coreProperties>
</file>