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86" r:id="rId4"/>
    <p:sldMasterId id="2147483798" r:id="rId5"/>
  </p:sldMasterIdLst>
  <p:notesMasterIdLst>
    <p:notesMasterId r:id="rId46"/>
  </p:notesMasterIdLst>
  <p:sldIdLst>
    <p:sldId id="282"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99CC00"/>
    <a:srgbClr val="F1F7BB"/>
    <a:srgbClr val="F2F2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C2042-4D92-44A5-AFDF-7D167849C38D}" type="datetimeFigureOut">
              <a:rPr lang="en-CA" smtClean="0"/>
              <a:pPr/>
              <a:t>16/01/2013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27466-71E7-42BE-8B67-A0EFE0CD9AB6}"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D5B6A3-33F6-43AE-8024-BAC7346560FC}" type="slidenum">
              <a:rPr lang="en-CA"/>
              <a:pPr fontAlgn="base">
                <a:spcBef>
                  <a:spcPct val="0"/>
                </a:spcBef>
                <a:spcAft>
                  <a:spcPct val="0"/>
                </a:spcAft>
              </a:pPr>
              <a:t>35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0"/>
            <a:ext cx="6324600" cy="1470025"/>
          </a:xfrm>
        </p:spPr>
        <p:txBody>
          <a:bodyPr/>
          <a:lstStyle>
            <a:lvl1pPr>
              <a:defRPr/>
            </a:lvl1pPr>
          </a:lstStyle>
          <a:p>
            <a:r>
              <a:rPr lang="en-US" smtClean="0"/>
              <a:t>Click to edit Master title style</a:t>
            </a:r>
            <a:endParaRPr lang="en-CA"/>
          </a:p>
        </p:txBody>
      </p:sp>
      <p:sp>
        <p:nvSpPr>
          <p:cNvPr id="8195"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smtClean="0"/>
              <a:t>Click to edit Master subtitle style</a:t>
            </a:r>
            <a:endParaRPr lang="en-CA"/>
          </a:p>
        </p:txBody>
      </p:sp>
      <p:sp>
        <p:nvSpPr>
          <p:cNvPr id="4" name="Rectangle 4"/>
          <p:cNvSpPr>
            <a:spLocks noGrp="1" noChangeArrowheads="1"/>
          </p:cNvSpPr>
          <p:nvPr>
            <p:ph type="dt" sz="half" idx="10"/>
          </p:nvPr>
        </p:nvSpPr>
        <p:spPr/>
        <p:txBody>
          <a:bodyPr/>
          <a:lstStyle>
            <a:lvl1pPr>
              <a:defRPr/>
            </a:lvl1pPr>
          </a:lstStyle>
          <a:p>
            <a:pPr>
              <a:defRPr/>
            </a:pPr>
            <a:fld id="{B2DDC7BB-9A42-4B85-8A28-AFE957A7934C}" type="datetimeFigureOut">
              <a:rPr lang="en-CA"/>
              <a:pPr>
                <a:defRPr/>
              </a:pPr>
              <a:t>16/01/2013</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47401ACF-26B8-4109-B8AA-EE91B73813EB}"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D7F99A8E-27CA-4A6F-B42F-949D82D6F883}" type="datetimeFigureOut">
              <a:rPr lang="en-CA"/>
              <a:pPr>
                <a:defRPr/>
              </a:pPr>
              <a:t>16/01/2013</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6F9E7B7-0307-4AC4-9CBD-E6433B9B6CED}"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9B27B85-C6C8-48BC-A365-21D3AC2CEC5D}" type="datetimeFigureOut">
              <a:rPr lang="en-CA"/>
              <a:pPr>
                <a:defRPr/>
              </a:pPr>
              <a:t>16/01/2013</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97CF222-663A-4C06-9404-F37EB775B7A1}"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7925CEF3-32ED-4299-B102-6BA9B0DBFD96}"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69BB3832-53D0-46DB-98EA-D0EA63D0F3EE}" type="slidenum">
              <a:rPr lang="en-CA"/>
              <a:pPr>
                <a:defRPr/>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F230EBD6-6DBF-4B7F-992C-E5A404C34EC4}" type="slidenum">
              <a:rPr lang="en-CA"/>
              <a:pPr>
                <a:defRPr/>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A7EB69F-39BE-4B7E-87E2-D89DED3EA1CE}" type="slidenum">
              <a:rPr lang="en-CA"/>
              <a:pPr>
                <a:defRPr/>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CD166117-1DC1-4334-99B0-821E9577C6DF}" type="slidenum">
              <a:rPr lang="en-CA"/>
              <a:pPr>
                <a:defRPr/>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CC92D465-B06A-47D3-86B5-68B2FD5971CD}" type="slidenum">
              <a:rPr lang="en-CA"/>
              <a:pPr>
                <a:defRPr/>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B1A275E6-A338-4ED2-8F50-CD6AF8A3340F}" type="slidenum">
              <a:rPr lang="en-CA"/>
              <a:pPr>
                <a:defRPr/>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9A64669D-C664-4169-B12B-0B247189E694}"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A84A7962-29C5-4457-930A-77BC197FBD49}" type="datetimeFigureOut">
              <a:rPr lang="en-CA"/>
              <a:pPr>
                <a:defRPr/>
              </a:pPr>
              <a:t>16/01/2013</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39256A1-0CB3-4279-BDAC-6AEFC830DE3C}" type="slidenum">
              <a:rPr lang="en-CA"/>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86311894-C0B9-45F9-AA2B-468DD70AFDF7}" type="slidenum">
              <a:rPr lang="en-CA"/>
              <a:pPr>
                <a:defRPr/>
              </a:pPr>
              <a:t>‹#›</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873477F1-AD30-4248-B5A7-00CF3B2F5F1D}" type="slidenum">
              <a:rPr lang="en-CA"/>
              <a:pPr>
                <a:defRPr/>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17F30982-DCD9-4F6B-A59C-CA853310C2BC}" type="slidenum">
              <a:rPr lang="en-CA"/>
              <a:pPr>
                <a:defRPr/>
              </a:pPr>
              <a:t>‹#›</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0" y="1730375"/>
            <a:ext cx="5029200" cy="2559050"/>
          </a:xfrm>
        </p:spPr>
        <p:txBody>
          <a:bodyPr/>
          <a:lstStyle>
            <a:lvl1pPr>
              <a:defRPr sz="5400"/>
            </a:lvl1pPr>
          </a:lstStyle>
          <a:p>
            <a:r>
              <a:rPr lang="en-US" smtClean="0"/>
              <a:t>Click to edit Master title style</a:t>
            </a:r>
            <a:endParaRPr lang="en-CA"/>
          </a:p>
        </p:txBody>
      </p:sp>
      <p:sp>
        <p:nvSpPr>
          <p:cNvPr id="3075" name="Rectangle 3"/>
          <p:cNvSpPr>
            <a:spLocks noGrp="1" noChangeArrowheads="1"/>
          </p:cNvSpPr>
          <p:nvPr>
            <p:ph type="subTitle" idx="1"/>
          </p:nvPr>
        </p:nvSpPr>
        <p:spPr>
          <a:xfrm>
            <a:off x="2286000" y="4191000"/>
            <a:ext cx="5029200" cy="1190625"/>
          </a:xfrm>
        </p:spPr>
        <p:txBody>
          <a:bodyPr/>
          <a:lstStyle>
            <a:lvl1pPr marL="0" indent="0" algn="ctr">
              <a:buFontTx/>
              <a:buNone/>
              <a:defRPr sz="3600"/>
            </a:lvl1pPr>
          </a:lstStyle>
          <a:p>
            <a:r>
              <a:rPr lang="en-US" smtClean="0"/>
              <a:t>Click to edit Master subtitle style</a:t>
            </a:r>
            <a:endParaRPr lang="en-CA"/>
          </a:p>
        </p:txBody>
      </p:sp>
      <p:sp>
        <p:nvSpPr>
          <p:cNvPr id="4" name="Rectangle 4"/>
          <p:cNvSpPr>
            <a:spLocks noGrp="1" noChangeArrowheads="1"/>
          </p:cNvSpPr>
          <p:nvPr>
            <p:ph type="dt" sz="half" idx="10"/>
          </p:nvPr>
        </p:nvSpPr>
        <p:spPr>
          <a:xfrm>
            <a:off x="152400" y="6248400"/>
            <a:ext cx="1828800" cy="457200"/>
          </a:xfrm>
        </p:spPr>
        <p:txBody>
          <a:bodyPr/>
          <a:lstStyle>
            <a:lvl1pPr>
              <a:defRPr/>
            </a:lvl1pPr>
          </a:lstStyle>
          <a:p>
            <a:pPr>
              <a:defRPr/>
            </a:pPr>
            <a:endParaRPr lang="en-CA"/>
          </a:p>
        </p:txBody>
      </p:sp>
      <p:sp>
        <p:nvSpPr>
          <p:cNvPr id="5" name="Rectangle 5"/>
          <p:cNvSpPr>
            <a:spLocks noGrp="1" noChangeArrowheads="1"/>
          </p:cNvSpPr>
          <p:nvPr>
            <p:ph type="ftr" sz="quarter" idx="11"/>
          </p:nvPr>
        </p:nvSpPr>
        <p:spPr>
          <a:xfrm>
            <a:off x="2209800" y="6248400"/>
            <a:ext cx="3048000" cy="457200"/>
          </a:xfrm>
        </p:spPr>
        <p:txBody>
          <a:bodyPr/>
          <a:lstStyle>
            <a:lvl1pPr>
              <a:defRPr/>
            </a:lvl1pPr>
          </a:lstStyle>
          <a:p>
            <a:pPr>
              <a:defRPr/>
            </a:pPr>
            <a:endParaRPr lang="en-CA"/>
          </a:p>
        </p:txBody>
      </p:sp>
      <p:sp>
        <p:nvSpPr>
          <p:cNvPr id="6" name="Rectangle 6"/>
          <p:cNvSpPr>
            <a:spLocks noGrp="1" noChangeArrowheads="1"/>
          </p:cNvSpPr>
          <p:nvPr>
            <p:ph type="sldNum" sz="quarter" idx="12"/>
          </p:nvPr>
        </p:nvSpPr>
        <p:spPr>
          <a:xfrm>
            <a:off x="5410200" y="6248400"/>
            <a:ext cx="1752600" cy="457200"/>
          </a:xfrm>
        </p:spPr>
        <p:txBody>
          <a:bodyPr/>
          <a:lstStyle>
            <a:lvl1pPr>
              <a:defRPr/>
            </a:lvl1pPr>
          </a:lstStyle>
          <a:p>
            <a:pPr>
              <a:defRPr/>
            </a:pPr>
            <a:fld id="{7118BA37-1B0B-42E2-B7B4-910FD0A37E67}" type="slidenum">
              <a:rPr lang="en-CA"/>
              <a:pPr>
                <a:defRPr/>
              </a:pPr>
              <a:t>‹#›</a:t>
            </a:fld>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D7AA271-0469-4CB4-8C74-A2849C3DF7D6}" type="slidenum">
              <a:rPr lang="en-CA"/>
              <a:pPr>
                <a:defRPr/>
              </a:pPr>
              <a:t>‹#›</a:t>
            </a:fld>
            <a:endParaRPr lang="en-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1197FD2-8761-43F6-99EB-A03E5D7FEC1B}" type="slidenum">
              <a:rPr lang="en-CA"/>
              <a:pPr>
                <a:defRPr/>
              </a:pPr>
              <a:t>‹#›</a:t>
            </a:fld>
            <a:endParaRPr lang="en-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752600" y="1752600"/>
            <a:ext cx="3352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57800" y="1752600"/>
            <a:ext cx="3352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CA"/>
          </a:p>
        </p:txBody>
      </p:sp>
      <p:sp>
        <p:nvSpPr>
          <p:cNvPr id="6" name="Footer Placeholder 5"/>
          <p:cNvSpPr>
            <a:spLocks noGrp="1"/>
          </p:cNvSpPr>
          <p:nvPr>
            <p:ph type="ftr" sz="quarter" idx="11"/>
          </p:nvPr>
        </p:nvSpPr>
        <p:spPr/>
        <p:txBody>
          <a:bodyPr/>
          <a:lstStyle>
            <a:lvl1pPr>
              <a:defRPr/>
            </a:lvl1pPr>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D9AC3C44-58A3-439D-A508-0656A24547F2}" type="slidenum">
              <a:rPr lang="en-CA"/>
              <a:pPr>
                <a:defRPr/>
              </a:pPr>
              <a:t>‹#›</a:t>
            </a:fld>
            <a:endParaRPr lang="en-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CA"/>
          </a:p>
        </p:txBody>
      </p:sp>
      <p:sp>
        <p:nvSpPr>
          <p:cNvPr id="8" name="Footer Placeholder 7"/>
          <p:cNvSpPr>
            <a:spLocks noGrp="1"/>
          </p:cNvSpPr>
          <p:nvPr>
            <p:ph type="ftr" sz="quarter" idx="11"/>
          </p:nvPr>
        </p:nvSpPr>
        <p:spPr/>
        <p:txBody>
          <a:bodyPr/>
          <a:lstStyle>
            <a:lvl1pPr>
              <a:defRPr/>
            </a:lvl1pPr>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E34831B2-FA77-4329-8E00-81963B69AA94}" type="slidenum">
              <a:rPr lang="en-CA"/>
              <a:pPr>
                <a:defRPr/>
              </a:pPr>
              <a:t>‹#›</a:t>
            </a:fld>
            <a:endParaRPr lang="en-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CA"/>
          </a:p>
        </p:txBody>
      </p:sp>
      <p:sp>
        <p:nvSpPr>
          <p:cNvPr id="4" name="Footer Placeholder 3"/>
          <p:cNvSpPr>
            <a:spLocks noGrp="1"/>
          </p:cNvSpPr>
          <p:nvPr>
            <p:ph type="ftr" sz="quarter" idx="11"/>
          </p:nvPr>
        </p:nvSpPr>
        <p:spPr/>
        <p:txBody>
          <a:bodyPr/>
          <a:lstStyle>
            <a:lvl1pPr>
              <a:defRPr/>
            </a:lvl1pPr>
          </a:lstStyle>
          <a:p>
            <a:pPr>
              <a:defRPr/>
            </a:pPr>
            <a:endParaRPr lang="en-CA"/>
          </a:p>
        </p:txBody>
      </p:sp>
      <p:sp>
        <p:nvSpPr>
          <p:cNvPr id="5" name="Slide Number Placeholder 4"/>
          <p:cNvSpPr>
            <a:spLocks noGrp="1"/>
          </p:cNvSpPr>
          <p:nvPr>
            <p:ph type="sldNum" sz="quarter" idx="12"/>
          </p:nvPr>
        </p:nvSpPr>
        <p:spPr/>
        <p:txBody>
          <a:bodyPr/>
          <a:lstStyle>
            <a:lvl1pPr>
              <a:defRPr/>
            </a:lvl1pPr>
          </a:lstStyle>
          <a:p>
            <a:pPr>
              <a:defRPr/>
            </a:pPr>
            <a:fld id="{38E53BAA-431C-40E1-B023-F8E83F7C7CDD}" type="slidenum">
              <a:rPr lang="en-CA"/>
              <a:pPr>
                <a:defRPr/>
              </a:pPr>
              <a:t>‹#›</a:t>
            </a:fld>
            <a:endParaRPr lang="en-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3"/>
          <p:cNvSpPr>
            <a:spLocks noGrp="1"/>
          </p:cNvSpPr>
          <p:nvPr>
            <p:ph type="sldNum" sz="quarter" idx="12"/>
          </p:nvPr>
        </p:nvSpPr>
        <p:spPr/>
        <p:txBody>
          <a:bodyPr/>
          <a:lstStyle>
            <a:lvl1pPr>
              <a:defRPr/>
            </a:lvl1pPr>
          </a:lstStyle>
          <a:p>
            <a:pPr>
              <a:defRPr/>
            </a:pPr>
            <a:fld id="{E6E6EF9D-C900-48BE-98B0-D357A56CAD9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DF06452-2D3C-42E8-9F2C-B5019DF67A41}" type="datetimeFigureOut">
              <a:rPr lang="en-CA"/>
              <a:pPr>
                <a:defRPr/>
              </a:pPr>
              <a:t>16/01/2013</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53A3FCD5-5183-4BB8-885D-F66C23E61D50}" type="slidenum">
              <a:rPr lang="en-CA"/>
              <a:pPr>
                <a:defRPr/>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CA"/>
          </a:p>
        </p:txBody>
      </p:sp>
      <p:sp>
        <p:nvSpPr>
          <p:cNvPr id="6" name="Footer Placeholder 5"/>
          <p:cNvSpPr>
            <a:spLocks noGrp="1"/>
          </p:cNvSpPr>
          <p:nvPr>
            <p:ph type="ftr" sz="quarter" idx="11"/>
          </p:nvPr>
        </p:nvSpPr>
        <p:spPr/>
        <p:txBody>
          <a:bodyPr/>
          <a:lstStyle>
            <a:lvl1pPr>
              <a:defRPr/>
            </a:lvl1pPr>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0B78E01C-93E5-426B-AAA2-28E68EC79851}" type="slidenum">
              <a:rPr lang="en-CA"/>
              <a:pPr>
                <a:defRPr/>
              </a:pPr>
              <a:t>‹#›</a:t>
            </a:fld>
            <a:endParaRPr lang="en-C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CA"/>
          </a:p>
        </p:txBody>
      </p:sp>
      <p:sp>
        <p:nvSpPr>
          <p:cNvPr id="6" name="Footer Placeholder 5"/>
          <p:cNvSpPr>
            <a:spLocks noGrp="1"/>
          </p:cNvSpPr>
          <p:nvPr>
            <p:ph type="ftr" sz="quarter" idx="11"/>
          </p:nvPr>
        </p:nvSpPr>
        <p:spPr/>
        <p:txBody>
          <a:bodyPr/>
          <a:lstStyle>
            <a:lvl1pPr>
              <a:defRPr/>
            </a:lvl1pPr>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BCB2C41F-8B99-469F-8133-AEAB98F0CD8A}" type="slidenum">
              <a:rPr lang="en-CA"/>
              <a:pPr>
                <a:defRPr/>
              </a:pPr>
              <a:t>‹#›</a:t>
            </a:fld>
            <a:endParaRPr lang="en-C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4FFA0B8-285F-4144-BA76-00CA262E37EA}" type="slidenum">
              <a:rPr lang="en-CA"/>
              <a:pPr>
                <a:defRPr/>
              </a:pPr>
              <a:t>‹#›</a:t>
            </a:fld>
            <a:endParaRPr lang="en-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714500" cy="5867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752600" y="228600"/>
            <a:ext cx="4991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5A36153-3942-4CDD-A0D4-6FBFB29DB416}" type="slidenum">
              <a:rPr lang="en-CA"/>
              <a:pPr>
                <a:defRPr/>
              </a:pPr>
              <a:t>‹#›</a:t>
            </a:fld>
            <a:endParaRPr lang="en-C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B2DDC7BB-9A42-4B85-8A28-AFE957A7934C}" type="datetimeFigureOut">
              <a:rPr lang="en-CA" smtClean="0"/>
              <a:pPr>
                <a:defRPr/>
              </a:pPr>
              <a:t>16/01/2013</a:t>
            </a:fld>
            <a:endParaRPr lang="en-CA"/>
          </a:p>
        </p:txBody>
      </p:sp>
      <p:sp>
        <p:nvSpPr>
          <p:cNvPr id="2" name="Footer Placeholder 1"/>
          <p:cNvSpPr>
            <a:spLocks noGrp="1"/>
          </p:cNvSpPr>
          <p:nvPr>
            <p:ph type="ftr" sz="quarter" idx="11"/>
          </p:nvPr>
        </p:nvSpPr>
        <p:spPr/>
        <p:txBody>
          <a:bodyPr/>
          <a:lstStyle/>
          <a:p>
            <a:pPr>
              <a:defRPr/>
            </a:pPr>
            <a:endParaRPr lang="en-CA"/>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47401ACF-26B8-4109-B8AA-EE91B73813EB}" type="slidenum">
              <a:rPr lang="en-CA" smtClean="0"/>
              <a:pPr>
                <a:defRPr/>
              </a:pPr>
              <a:t>‹#›</a:t>
            </a:fld>
            <a:endParaRPr lang="en-C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A84A7962-29C5-4457-930A-77BC197FBD49}" type="datetimeFigureOut">
              <a:rPr lang="en-CA" smtClean="0"/>
              <a:pPr>
                <a:defRPr/>
              </a:pPr>
              <a:t>16/01/2013</a:t>
            </a:fld>
            <a:endParaRPr lang="en-CA"/>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CA"/>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439256A1-0CB3-4279-BDAC-6AEFC830DE3C}" type="slidenum">
              <a:rPr lang="en-CA" smtClean="0"/>
              <a:pPr>
                <a:defRPr/>
              </a:pPr>
              <a:t>‹#›</a:t>
            </a:fld>
            <a:endParaRPr lang="en-C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EDF06452-2D3C-42E8-9F2C-B5019DF67A41}" type="datetimeFigureOut">
              <a:rPr lang="en-CA" smtClean="0"/>
              <a:pPr>
                <a:defRPr/>
              </a:pPr>
              <a:t>16/01/2013</a:t>
            </a:fld>
            <a:endParaRPr lang="en-CA"/>
          </a:p>
        </p:txBody>
      </p:sp>
      <p:sp>
        <p:nvSpPr>
          <p:cNvPr id="11" name="Footer Placeholder 10"/>
          <p:cNvSpPr>
            <a:spLocks noGrp="1"/>
          </p:cNvSpPr>
          <p:nvPr>
            <p:ph type="ftr" sz="quarter" idx="11"/>
          </p:nvPr>
        </p:nvSpPr>
        <p:spPr/>
        <p:txBody>
          <a:bodyPr/>
          <a:lstStyle/>
          <a:p>
            <a:pPr>
              <a:defRPr/>
            </a:pPr>
            <a:endParaRPr lang="en-CA"/>
          </a:p>
        </p:txBody>
      </p:sp>
      <p:sp>
        <p:nvSpPr>
          <p:cNvPr id="16" name="Slide Number Placeholder 15"/>
          <p:cNvSpPr>
            <a:spLocks noGrp="1"/>
          </p:cNvSpPr>
          <p:nvPr>
            <p:ph type="sldNum" sz="quarter" idx="12"/>
          </p:nvPr>
        </p:nvSpPr>
        <p:spPr/>
        <p:txBody>
          <a:bodyPr/>
          <a:lstStyle/>
          <a:p>
            <a:pPr>
              <a:defRPr/>
            </a:pPr>
            <a:fld id="{53A3FCD5-5183-4BB8-885D-F66C23E61D50}" type="slidenum">
              <a:rPr lang="en-CA" smtClean="0"/>
              <a:pPr>
                <a:defRPr/>
              </a:pPr>
              <a:t>‹#›</a:t>
            </a:fld>
            <a:endParaRPr lang="en-C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932A7630-FEF3-4215-8B2D-4C2C91108418}" type="datetimeFigureOut">
              <a:rPr lang="en-CA" smtClean="0"/>
              <a:pPr>
                <a:defRPr/>
              </a:pPr>
              <a:t>16/01/2013</a:t>
            </a:fld>
            <a:endParaRPr lang="en-CA"/>
          </a:p>
        </p:txBody>
      </p:sp>
      <p:sp>
        <p:nvSpPr>
          <p:cNvPr id="10" name="Footer Placeholder 9"/>
          <p:cNvSpPr>
            <a:spLocks noGrp="1"/>
          </p:cNvSpPr>
          <p:nvPr>
            <p:ph type="ftr" sz="quarter" idx="11"/>
          </p:nvPr>
        </p:nvSpPr>
        <p:spPr/>
        <p:txBody>
          <a:bodyPr/>
          <a:lstStyle/>
          <a:p>
            <a:pPr>
              <a:defRPr/>
            </a:pPr>
            <a:endParaRPr lang="en-CA"/>
          </a:p>
        </p:txBody>
      </p:sp>
      <p:sp>
        <p:nvSpPr>
          <p:cNvPr id="31" name="Slide Number Placeholder 30"/>
          <p:cNvSpPr>
            <a:spLocks noGrp="1"/>
          </p:cNvSpPr>
          <p:nvPr>
            <p:ph type="sldNum" sz="quarter" idx="12"/>
          </p:nvPr>
        </p:nvSpPr>
        <p:spPr/>
        <p:txBody>
          <a:bodyPr/>
          <a:lstStyle/>
          <a:p>
            <a:pPr>
              <a:defRPr/>
            </a:pPr>
            <a:fld id="{E335AE97-8B9F-4C04-9D43-5DBB0262E747}" type="slidenum">
              <a:rPr lang="en-CA" smtClean="0"/>
              <a:pPr>
                <a:defRPr/>
              </a:pPr>
              <a:t>‹#›</a:t>
            </a:fld>
            <a:endParaRPr lang="en-C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B4527185-490F-4F36-9DB1-48BC5B8D6251}" type="datetimeFigureOut">
              <a:rPr lang="en-CA" smtClean="0"/>
              <a:pPr>
                <a:defRPr/>
              </a:pPr>
              <a:t>16/01/2013</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EF7C8BF-E6D1-4CDD-9AB0-4CCFFBBD125E}" type="slidenum">
              <a:rPr lang="en-CA" smtClean="0"/>
              <a:pPr>
                <a:defRPr/>
              </a:pPr>
              <a:t>‹#›</a:t>
            </a:fld>
            <a:endParaRPr lang="en-C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6D2076B1-0971-447F-81C6-9A4A3734CCBB}" type="datetimeFigureOut">
              <a:rPr lang="en-CA" smtClean="0"/>
              <a:pPr>
                <a:defRPr/>
              </a:pPr>
              <a:t>16/01/2013</a:t>
            </a:fld>
            <a:endParaRPr lang="en-CA"/>
          </a:p>
        </p:txBody>
      </p:sp>
      <p:sp>
        <p:nvSpPr>
          <p:cNvPr id="21" name="Footer Placeholder 20"/>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E9999C34-8B27-44AA-8374-C8BB7D413FA8}" type="slidenum">
              <a:rPr lang="en-CA" smtClean="0"/>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932A7630-FEF3-4215-8B2D-4C2C91108418}" type="datetimeFigureOut">
              <a:rPr lang="en-CA"/>
              <a:pPr>
                <a:defRPr/>
              </a:pPr>
              <a:t>16/01/2013</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335AE97-8B9F-4C04-9D43-5DBB0262E747}" type="slidenum">
              <a:rPr lang="en-CA"/>
              <a:pPr>
                <a:defRPr/>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94011B6-397A-4801-B9B4-A63D0CDFBE6B}" type="datetimeFigureOut">
              <a:rPr lang="en-CA" smtClean="0"/>
              <a:pPr>
                <a:defRPr/>
              </a:pPr>
              <a:t>16/01/2013</a:t>
            </a:fld>
            <a:endParaRPr lang="en-CA"/>
          </a:p>
        </p:txBody>
      </p:sp>
      <p:sp>
        <p:nvSpPr>
          <p:cNvPr id="24" name="Footer Placeholder 23"/>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7F78F5C4-3FC9-4553-9386-B45655AE4D14}" type="slidenum">
              <a:rPr lang="en-CA" smtClean="0"/>
              <a:pPr>
                <a:defRPr/>
              </a:pPr>
              <a:t>‹#›</a:t>
            </a:fld>
            <a:endParaRPr lang="en-C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A9B53430-AA0F-4A41-8898-934FFFB25D1E}" type="datetimeFigureOut">
              <a:rPr lang="en-CA" smtClean="0"/>
              <a:pPr>
                <a:defRPr/>
              </a:pPr>
              <a:t>16/01/2013</a:t>
            </a:fld>
            <a:endParaRPr lang="en-CA"/>
          </a:p>
        </p:txBody>
      </p:sp>
      <p:sp>
        <p:nvSpPr>
          <p:cNvPr id="29" name="Footer Placeholder 28"/>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D699B538-047D-41C5-A828-2D1A9CBB7FA5}" type="slidenum">
              <a:rPr lang="en-CA" smtClean="0"/>
              <a:pPr>
                <a:defRPr/>
              </a:pPr>
              <a:t>‹#›</a:t>
            </a:fld>
            <a:endParaRPr lang="en-C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5DE3B203-D694-43A6-BD53-0D2C2B017FCE}" type="datetimeFigureOut">
              <a:rPr lang="en-CA" smtClean="0"/>
              <a:pPr>
                <a:defRPr/>
              </a:pPr>
              <a:t>16/01/2013</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31" name="Slide Number Placeholder 30"/>
          <p:cNvSpPr>
            <a:spLocks noGrp="1"/>
          </p:cNvSpPr>
          <p:nvPr>
            <p:ph type="sldNum" sz="quarter" idx="12"/>
          </p:nvPr>
        </p:nvSpPr>
        <p:spPr/>
        <p:txBody>
          <a:bodyPr/>
          <a:lstStyle/>
          <a:p>
            <a:pPr>
              <a:defRPr/>
            </a:pPr>
            <a:fld id="{82E6813E-BBE1-456A-B1D5-A116463574C2}" type="slidenum">
              <a:rPr lang="en-CA" smtClean="0"/>
              <a:pPr>
                <a:defRPr/>
              </a:pPr>
              <a:t>‹#›</a:t>
            </a:fld>
            <a:endParaRPr lang="en-C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7F99A8E-27CA-4A6F-B42F-949D82D6F883}" type="datetimeFigureOut">
              <a:rPr lang="en-CA" smtClean="0"/>
              <a:pPr>
                <a:defRPr/>
              </a:pPr>
              <a:t>16/01/2013</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B6F9E7B7-0307-4AC4-9CBD-E6433B9B6CED}" type="slidenum">
              <a:rPr lang="en-CA" smtClean="0"/>
              <a:pPr>
                <a:defRPr/>
              </a:pPr>
              <a:t>‹#›</a:t>
            </a:fld>
            <a:endParaRPr lang="en-C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9B27B85-C6C8-48BC-A365-21D3AC2CEC5D}" type="datetimeFigureOut">
              <a:rPr lang="en-CA" smtClean="0"/>
              <a:pPr>
                <a:defRPr/>
              </a:pPr>
              <a:t>16/01/2013</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B97CF222-663A-4C06-9404-F37EB775B7A1}" type="slidenum">
              <a:rPr lang="en-CA" smtClean="0"/>
              <a:pPr>
                <a:defRPr/>
              </a:pPr>
              <a:t>‹#›</a:t>
            </a:fld>
            <a:endParaRPr lang="en-C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B2DDC7BB-9A42-4B85-8A28-AFE957A7934C}" type="datetimeFigureOut">
              <a:rPr lang="en-CA" smtClean="0"/>
              <a:pPr>
                <a:defRPr/>
              </a:pPr>
              <a:t>16/01/2013</a:t>
            </a:fld>
            <a:endParaRPr lang="en-C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C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7401ACF-26B8-4109-B8AA-EE91B73813EB}" type="slidenum">
              <a:rPr lang="en-CA" smtClean="0"/>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A84A7962-29C5-4457-930A-77BC197FBD49}" type="datetimeFigureOut">
              <a:rPr lang="en-CA" smtClean="0"/>
              <a:pPr>
                <a:defRPr/>
              </a:pPr>
              <a:t>16/01/2013</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39256A1-0CB3-4279-BDAC-6AEFC830DE3C}" type="slidenum">
              <a:rPr lang="en-CA" smtClean="0"/>
              <a:pPr>
                <a:defRPr/>
              </a:pPr>
              <a:t>‹#›</a:t>
            </a:fld>
            <a:endParaRPr lang="en-C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EDF06452-2D3C-42E8-9F2C-B5019DF67A41}" type="datetimeFigureOut">
              <a:rPr lang="en-CA" smtClean="0"/>
              <a:pPr>
                <a:defRPr/>
              </a:pPr>
              <a:t>16/01/2013</a:t>
            </a:fld>
            <a:endParaRPr lang="en-C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53A3FCD5-5183-4BB8-885D-F66C23E61D50}" type="slidenum">
              <a:rPr lang="en-CA" smtClean="0"/>
              <a:pPr>
                <a:defRPr/>
              </a:pPr>
              <a:t>‹#›</a:t>
            </a:fld>
            <a:endParaRPr lang="en-CA"/>
          </a:p>
        </p:txBody>
      </p:sp>
      <p:sp>
        <p:nvSpPr>
          <p:cNvPr id="14" name="Footer Placeholder 13"/>
          <p:cNvSpPr>
            <a:spLocks noGrp="1"/>
          </p:cNvSpPr>
          <p:nvPr>
            <p:ph type="ftr" sz="quarter" idx="12"/>
          </p:nvPr>
        </p:nvSpPr>
        <p:spPr/>
        <p:txBody>
          <a:body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932A7630-FEF3-4215-8B2D-4C2C91108418}" type="datetimeFigureOut">
              <a:rPr lang="en-CA" smtClean="0"/>
              <a:pPr>
                <a:defRPr/>
              </a:pPr>
              <a:t>16/01/2013</a:t>
            </a:fld>
            <a:endParaRPr lang="en-CA"/>
          </a:p>
        </p:txBody>
      </p:sp>
      <p:sp>
        <p:nvSpPr>
          <p:cNvPr id="10" name="Slide Number Placeholder 9"/>
          <p:cNvSpPr>
            <a:spLocks noGrp="1"/>
          </p:cNvSpPr>
          <p:nvPr>
            <p:ph type="sldNum" sz="quarter" idx="16"/>
          </p:nvPr>
        </p:nvSpPr>
        <p:spPr/>
        <p:txBody>
          <a:bodyPr rtlCol="0"/>
          <a:lstStyle/>
          <a:p>
            <a:pPr>
              <a:defRPr/>
            </a:pPr>
            <a:fld id="{E335AE97-8B9F-4C04-9D43-5DBB0262E747}" type="slidenum">
              <a:rPr lang="en-CA" smtClean="0"/>
              <a:pPr>
                <a:defRPr/>
              </a:pPr>
              <a:t>‹#›</a:t>
            </a:fld>
            <a:endParaRPr lang="en-CA"/>
          </a:p>
        </p:txBody>
      </p:sp>
      <p:sp>
        <p:nvSpPr>
          <p:cNvPr id="12" name="Footer Placeholder 11"/>
          <p:cNvSpPr>
            <a:spLocks noGrp="1"/>
          </p:cNvSpPr>
          <p:nvPr>
            <p:ph type="ftr" sz="quarter" idx="17"/>
          </p:nvPr>
        </p:nvSpPr>
        <p:spPr/>
        <p:txBody>
          <a:bodyPr rtlCol="0"/>
          <a:lstStyle/>
          <a:p>
            <a:pPr>
              <a:defRPr/>
            </a:pPr>
            <a:endParaRPr lang="en-C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B4527185-490F-4F36-9DB1-48BC5B8D6251}" type="datetimeFigureOut">
              <a:rPr lang="en-CA" smtClean="0"/>
              <a:pPr>
                <a:defRPr/>
              </a:pPr>
              <a:t>16/01/2013</a:t>
            </a:fld>
            <a:endParaRPr lang="en-CA"/>
          </a:p>
        </p:txBody>
      </p:sp>
      <p:sp>
        <p:nvSpPr>
          <p:cNvPr id="12" name="Slide Number Placeholder 11"/>
          <p:cNvSpPr>
            <a:spLocks noGrp="1"/>
          </p:cNvSpPr>
          <p:nvPr>
            <p:ph type="sldNum" sz="quarter" idx="16"/>
          </p:nvPr>
        </p:nvSpPr>
        <p:spPr/>
        <p:txBody>
          <a:bodyPr rtlCol="0"/>
          <a:lstStyle/>
          <a:p>
            <a:pPr>
              <a:defRPr/>
            </a:pPr>
            <a:fld id="{8EF7C8BF-E6D1-4CDD-9AB0-4CCFFBBD125E}" type="slidenum">
              <a:rPr lang="en-CA" smtClean="0"/>
              <a:pPr>
                <a:defRPr/>
              </a:pPr>
              <a:t>‹#›</a:t>
            </a:fld>
            <a:endParaRPr lang="en-CA"/>
          </a:p>
        </p:txBody>
      </p:sp>
      <p:sp>
        <p:nvSpPr>
          <p:cNvPr id="14" name="Footer Placeholder 13"/>
          <p:cNvSpPr>
            <a:spLocks noGrp="1"/>
          </p:cNvSpPr>
          <p:nvPr>
            <p:ph type="ftr" sz="quarter" idx="17"/>
          </p:nvPr>
        </p:nvSpPr>
        <p:spPr/>
        <p:txBody>
          <a:bodyPr rtlCol="0"/>
          <a:lstStyle/>
          <a:p>
            <a:pPr>
              <a:defRPr/>
            </a:pPr>
            <a:endParaRPr lang="en-C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B4527185-490F-4F36-9DB1-48BC5B8D6251}" type="datetimeFigureOut">
              <a:rPr lang="en-CA"/>
              <a:pPr>
                <a:defRPr/>
              </a:pPr>
              <a:t>16/01/2013</a:t>
            </a:fld>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8EF7C8BF-E6D1-4CDD-9AB0-4CCFFBBD125E}" type="slidenum">
              <a:rPr lang="en-CA"/>
              <a:pPr>
                <a:defRPr/>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D2076B1-0971-447F-81C6-9A4A3734CCBB}" type="datetimeFigureOut">
              <a:rPr lang="en-CA" smtClean="0"/>
              <a:pPr>
                <a:defRPr/>
              </a:pPr>
              <a:t>16/01/2013</a:t>
            </a:fld>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E9999C34-8B27-44AA-8374-C8BB7D413FA8}" type="slidenum">
              <a:rPr lang="en-CA" smtClean="0"/>
              <a:pPr>
                <a:defRPr/>
              </a:pPr>
              <a:t>‹#›</a:t>
            </a:fld>
            <a:endParaRPr lang="en-C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4011B6-397A-4801-B9B4-A63D0CDFBE6B}" type="datetimeFigureOut">
              <a:rPr lang="en-CA" smtClean="0"/>
              <a:pPr>
                <a:defRPr/>
              </a:pPr>
              <a:t>16/01/2013</a:t>
            </a:fld>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F78F5C4-3FC9-4553-9386-B45655AE4D14}" type="slidenum">
              <a:rPr lang="en-CA" smtClean="0"/>
              <a:pPr>
                <a:defRPr/>
              </a:pPr>
              <a:t>‹#›</a:t>
            </a:fld>
            <a:endParaRPr lang="en-C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A9B53430-AA0F-4A41-8898-934FFFB25D1E}" type="datetimeFigureOut">
              <a:rPr lang="en-CA" smtClean="0"/>
              <a:pPr>
                <a:defRPr/>
              </a:pPr>
              <a:t>16/01/2013</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D699B538-047D-41C5-A828-2D1A9CBB7FA5}" type="slidenum">
              <a:rPr lang="en-CA" smtClean="0"/>
              <a:pPr>
                <a:defRPr/>
              </a:pPr>
              <a:t>‹#›</a:t>
            </a:fld>
            <a:endParaRPr lang="en-C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5DE3B203-D694-43A6-BD53-0D2C2B017FCE}" type="datetimeFigureOut">
              <a:rPr lang="en-CA" smtClean="0"/>
              <a:pPr>
                <a:defRPr/>
              </a:pPr>
              <a:t>16/01/2013</a:t>
            </a:fld>
            <a:endParaRPr lang="en-C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82E6813E-BBE1-456A-B1D5-A116463574C2}" type="slidenum">
              <a:rPr lang="en-CA" smtClean="0"/>
              <a:pPr>
                <a:defRPr/>
              </a:pPr>
              <a:t>‹#›</a:t>
            </a:fld>
            <a:endParaRPr lang="en-CA"/>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C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7F99A8E-27CA-4A6F-B42F-949D82D6F883}" type="datetimeFigureOut">
              <a:rPr lang="en-CA" smtClean="0"/>
              <a:pPr>
                <a:defRPr/>
              </a:pPr>
              <a:t>16/01/2013</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B6F9E7B7-0307-4AC4-9CBD-E6433B9B6CED}" type="slidenum">
              <a:rPr lang="en-CA" smtClean="0"/>
              <a:pPr>
                <a:defRPr/>
              </a:pPr>
              <a:t>‹#›</a:t>
            </a:fld>
            <a:endParaRPr lang="en-C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E9B27B85-C6C8-48BC-A365-21D3AC2CEC5D}" type="datetimeFigureOut">
              <a:rPr lang="en-CA" smtClean="0"/>
              <a:pPr>
                <a:defRPr/>
              </a:pPr>
              <a:t>16/01/2013</a:t>
            </a:fld>
            <a:endParaRPr lang="en-CA"/>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B97CF222-663A-4C06-9404-F37EB775B7A1}" type="slidenum">
              <a:rPr lang="en-CA" smtClean="0"/>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6D2076B1-0971-447F-81C6-9A4A3734CCBB}" type="datetimeFigureOut">
              <a:rPr lang="en-CA"/>
              <a:pPr>
                <a:defRPr/>
              </a:pPr>
              <a:t>16/01/2013</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E9999C34-8B27-44AA-8374-C8BB7D413FA8}"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4011B6-397A-4801-B9B4-A63D0CDFBE6B}" type="datetimeFigureOut">
              <a:rPr lang="en-CA"/>
              <a:pPr>
                <a:defRPr/>
              </a:pPr>
              <a:t>16/01/2013</a:t>
            </a:fld>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7F78F5C4-3FC9-4553-9386-B45655AE4D14}"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B53430-AA0F-4A41-8898-934FFFB25D1E}" type="datetimeFigureOut">
              <a:rPr lang="en-CA"/>
              <a:pPr>
                <a:defRPr/>
              </a:pPr>
              <a:t>16/01/2013</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D699B538-047D-41C5-A828-2D1A9CBB7FA5}"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E3B203-D694-43A6-BD53-0D2C2B017FCE}" type="datetimeFigureOut">
              <a:rPr lang="en-CA"/>
              <a:pPr>
                <a:defRPr/>
              </a:pPr>
              <a:t>16/01/2013</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82E6813E-BBE1-456A-B1D5-A116463574C2}"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latin typeface="+mn-lt"/>
                <a:cs typeface="+mn-cs"/>
              </a:defRPr>
            </a:lvl1pPr>
          </a:lstStyle>
          <a:p>
            <a:pPr>
              <a:defRPr/>
            </a:pPr>
            <a:fld id="{168FE591-BE4C-4779-B399-9BBD32FF1325}" type="datetimeFigureOut">
              <a:rPr lang="en-CA"/>
              <a:pPr>
                <a:defRPr/>
              </a:pPr>
              <a:t>16/01/2013</a:t>
            </a:fld>
            <a:endParaRPr lang="en-CA"/>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latin typeface="+mn-lt"/>
                <a:cs typeface="+mn-cs"/>
              </a:defRPr>
            </a:lvl1pPr>
          </a:lstStyle>
          <a:p>
            <a:pPr>
              <a:defRPr/>
            </a:pPr>
            <a:endParaRPr lang="en-CA"/>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latin typeface="+mn-lt"/>
                <a:cs typeface="+mn-cs"/>
              </a:defRPr>
            </a:lvl1pPr>
          </a:lstStyle>
          <a:p>
            <a:pPr>
              <a:defRPr/>
            </a:pPr>
            <a:fld id="{0D842E91-B06D-433C-A0B8-FBBB42FD481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7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1676400"/>
            <a:ext cx="7086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2051" name="Rectangle 3"/>
          <p:cNvSpPr>
            <a:spLocks noGrp="1" noChangeArrowheads="1"/>
          </p:cNvSpPr>
          <p:nvPr>
            <p:ph type="body" idx="1"/>
          </p:nvPr>
        </p:nvSpPr>
        <p:spPr bwMode="auto">
          <a:xfrm>
            <a:off x="1752600" y="28194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latin typeface="+mn-lt"/>
                <a:cs typeface="+mn-cs"/>
              </a:defRPr>
            </a:lvl1pPr>
          </a:lstStyle>
          <a:p>
            <a:pPr>
              <a:defRPr/>
            </a:pPr>
            <a:endParaRPr lang="en-CA"/>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latin typeface="+mn-lt"/>
                <a:cs typeface="+mn-cs"/>
              </a:defRPr>
            </a:lvl1pPr>
          </a:lstStyle>
          <a:p>
            <a:pPr>
              <a:defRPr/>
            </a:pPr>
            <a:endParaRPr lang="en-CA"/>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latin typeface="+mn-lt"/>
                <a:cs typeface="+mn-cs"/>
              </a:defRPr>
            </a:lvl1pPr>
          </a:lstStyle>
          <a:p>
            <a:pPr>
              <a:defRPr/>
            </a:pPr>
            <a:fld id="{D22963BD-9B03-41DB-A8EE-B60A9DBD21CD}" type="slidenum">
              <a:rPr lang="en-CA"/>
              <a:pPr>
                <a:defRPr/>
              </a:pPr>
              <a:t>‹#›</a:t>
            </a:fld>
            <a:endParaRPr lang="en-CA"/>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752600" y="228600"/>
            <a:ext cx="685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075" name="Rectangle 3"/>
          <p:cNvSpPr>
            <a:spLocks noGrp="1" noChangeArrowheads="1"/>
          </p:cNvSpPr>
          <p:nvPr>
            <p:ph type="body" idx="1"/>
          </p:nvPr>
        </p:nvSpPr>
        <p:spPr bwMode="auto">
          <a:xfrm>
            <a:off x="1752600" y="1752600"/>
            <a:ext cx="68580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762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b="1">
                <a:latin typeface="+mn-lt"/>
                <a:cs typeface="+mn-cs"/>
              </a:defRPr>
            </a:lvl1pPr>
          </a:lstStyle>
          <a:p>
            <a:pPr>
              <a:defRPr/>
            </a:pPr>
            <a:fld id="{6D5F9463-99F3-4084-ACB6-9ABC9F2D96EE}" type="datetimeFigureOut">
              <a:rPr lang="en-US"/>
              <a:pPr>
                <a:defRPr/>
              </a:pPr>
              <a:t>1/16/2013</a:t>
            </a:fld>
            <a:endParaRPr lang="en-CA"/>
          </a:p>
        </p:txBody>
      </p:sp>
      <p:sp>
        <p:nvSpPr>
          <p:cNvPr id="1029" name="Rectangle 5"/>
          <p:cNvSpPr>
            <a:spLocks noGrp="1" noChangeArrowheads="1"/>
          </p:cNvSpPr>
          <p:nvPr>
            <p:ph type="ftr" sz="quarter" idx="3"/>
          </p:nvPr>
        </p:nvSpPr>
        <p:spPr bwMode="auto">
          <a:xfrm>
            <a:off x="1752600" y="6248400"/>
            <a:ext cx="457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b="1">
                <a:latin typeface="+mn-lt"/>
                <a:cs typeface="+mn-cs"/>
              </a:defRPr>
            </a:lvl1pPr>
          </a:lstStyle>
          <a:p>
            <a:pPr>
              <a:defRPr/>
            </a:pPr>
            <a:endParaRPr lang="en-CA"/>
          </a:p>
        </p:txBody>
      </p:sp>
      <p:sp>
        <p:nvSpPr>
          <p:cNvPr id="1030"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b="1">
                <a:latin typeface="+mn-lt"/>
                <a:cs typeface="+mn-cs"/>
              </a:defRPr>
            </a:lvl1pPr>
          </a:lstStyle>
          <a:p>
            <a:pPr>
              <a:defRPr/>
            </a:pPr>
            <a:fld id="{B90FF8C9-559D-4A79-9C56-54DE0DF2911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itchFamily="34" charset="0"/>
        </a:defRPr>
      </a:lvl2pPr>
      <a:lvl3pPr algn="ctr" rtl="0" eaLnBrk="0" fontAlgn="base" hangingPunct="0">
        <a:spcBef>
          <a:spcPct val="0"/>
        </a:spcBef>
        <a:spcAft>
          <a:spcPct val="0"/>
        </a:spcAft>
        <a:defRPr sz="4000">
          <a:solidFill>
            <a:schemeClr val="tx2"/>
          </a:solidFill>
          <a:latin typeface="Arial Black" pitchFamily="34" charset="0"/>
        </a:defRPr>
      </a:lvl3pPr>
      <a:lvl4pPr algn="ctr" rtl="0" eaLnBrk="0" fontAlgn="base" hangingPunct="0">
        <a:spcBef>
          <a:spcPct val="0"/>
        </a:spcBef>
        <a:spcAft>
          <a:spcPct val="0"/>
        </a:spcAft>
        <a:defRPr sz="4000">
          <a:solidFill>
            <a:schemeClr val="tx2"/>
          </a:solidFill>
          <a:latin typeface="Arial Black" pitchFamily="34" charset="0"/>
        </a:defRPr>
      </a:lvl4pPr>
      <a:lvl5pPr algn="ctr" rtl="0" eaLnBrk="0" fontAlgn="base" hangingPunct="0">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168FE591-BE4C-4779-B399-9BBD32FF1325}" type="datetimeFigureOut">
              <a:rPr lang="en-CA" smtClean="0"/>
              <a:pPr>
                <a:defRPr/>
              </a:pPr>
              <a:t>16/01/2013</a:t>
            </a:fld>
            <a:endParaRPr lang="en-C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C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0D842E91-B06D-433C-A0B8-FBBB42FD481F}" type="slidenum">
              <a:rPr lang="en-CA" smtClean="0"/>
              <a:pPr>
                <a:defRPr/>
              </a:pPr>
              <a:t>‹#›</a:t>
            </a:fld>
            <a:endParaRPr lang="en-C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168FE591-BE4C-4779-B399-9BBD32FF1325}" type="datetimeFigureOut">
              <a:rPr lang="en-CA" smtClean="0"/>
              <a:pPr>
                <a:defRPr/>
              </a:pPr>
              <a:t>16/01/2013</a:t>
            </a:fld>
            <a:endParaRPr lang="en-C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C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0D842E91-B06D-433C-A0B8-FBBB42FD481F}"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6.xml"/><Relationship Id="rId5" Type="http://schemas.openxmlformats.org/officeDocument/2006/relationships/image" Target="../media/image27.emf"/><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8.emf"/><Relationship Id="rId1" Type="http://schemas.openxmlformats.org/officeDocument/2006/relationships/slideLayout" Target="../slideLayouts/slideLayout46.x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6.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latin typeface="+mn-lt"/>
                <a:ea typeface="+mn-ea"/>
                <a:cs typeface="+mn-cs"/>
              </a:rPr>
              <a:t>Electrostatics</a:t>
            </a:r>
            <a:endParaRPr lang="en-CA" dirty="0"/>
          </a:p>
        </p:txBody>
      </p:sp>
      <p:sp>
        <p:nvSpPr>
          <p:cNvPr id="3" name="Content Placeholder 2"/>
          <p:cNvSpPr>
            <a:spLocks noGrp="1"/>
          </p:cNvSpPr>
          <p:nvPr>
            <p:ph idx="1"/>
          </p:nvPr>
        </p:nvSpPr>
        <p:spPr/>
        <p:txBody>
          <a:bodyPr/>
          <a:lstStyle/>
          <a:p>
            <a:pPr lvl="0"/>
            <a:r>
              <a:rPr lang="en-CA" dirty="0" smtClean="0">
                <a:solidFill>
                  <a:schemeClr val="tx1"/>
                </a:solidFill>
                <a:latin typeface="+mn-lt"/>
                <a:ea typeface="+mn-ea"/>
                <a:cs typeface="+mn-cs"/>
              </a:rPr>
              <a:t>Electricity at rest</a:t>
            </a: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CA" b="1" smtClean="0">
                <a:solidFill>
                  <a:srgbClr val="333300"/>
                </a:solidFill>
              </a:rPr>
              <a:t>Friction</a:t>
            </a:r>
            <a:endParaRPr lang="en-CA" smtClean="0"/>
          </a:p>
        </p:txBody>
      </p:sp>
      <p:sp>
        <p:nvSpPr>
          <p:cNvPr id="27651" name="Content Placeholder 2"/>
          <p:cNvSpPr>
            <a:spLocks noGrp="1"/>
          </p:cNvSpPr>
          <p:nvPr>
            <p:ph idx="1"/>
          </p:nvPr>
        </p:nvSpPr>
        <p:spPr/>
        <p:txBody>
          <a:bodyPr/>
          <a:lstStyle/>
          <a:p>
            <a:pPr eaLnBrk="1" hangingPunct="1"/>
            <a:r>
              <a:rPr lang="en-CA" smtClean="0"/>
              <a:t>All solid materials are charged by the transfer of electrons. </a:t>
            </a:r>
            <a:endParaRPr lang="en-CA" sz="2800" smtClean="0"/>
          </a:p>
          <a:p>
            <a:pPr lvl="1" eaLnBrk="1" hangingPunct="1"/>
            <a:r>
              <a:rPr lang="en-CA" smtClean="0"/>
              <a:t>One common cause of electron transfer is friction.	</a:t>
            </a:r>
            <a:endParaRPr lang="en-CA" sz="2400" smtClean="0"/>
          </a:p>
          <a:p>
            <a:pPr eaLnBrk="1" hangingPunct="1"/>
            <a:endParaRPr lang="en-C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CA" b="1" smtClean="0">
                <a:solidFill>
                  <a:srgbClr val="333300"/>
                </a:solidFill>
              </a:rPr>
              <a:t>Friction</a:t>
            </a:r>
            <a:endParaRPr lang="en-CA" smtClean="0"/>
          </a:p>
        </p:txBody>
      </p:sp>
      <p:sp>
        <p:nvSpPr>
          <p:cNvPr id="28675" name="Content Placeholder 2"/>
          <p:cNvSpPr>
            <a:spLocks noGrp="1"/>
          </p:cNvSpPr>
          <p:nvPr>
            <p:ph idx="1"/>
          </p:nvPr>
        </p:nvSpPr>
        <p:spPr/>
        <p:txBody>
          <a:bodyPr/>
          <a:lstStyle/>
          <a:p>
            <a:pPr marL="342900" lvl="2" indent="-342900" eaLnBrk="1" hangingPunct="1"/>
            <a:r>
              <a:rPr lang="en-CA" sz="3200" b="1" smtClean="0"/>
              <a:t>Friction </a:t>
            </a:r>
            <a:r>
              <a:rPr lang="en-CA" sz="3200" smtClean="0"/>
              <a:t>is the force resisting the relative motion of two surfaces in contact. </a:t>
            </a:r>
            <a:r>
              <a:rPr lang="en-CA" sz="3200" b="1" smtClean="0">
                <a:solidFill>
                  <a:srgbClr val="002060"/>
                </a:solidFill>
              </a:rPr>
              <a:t>The force of friction can remove electrons from one object and cause them to transfer to the other object</a:t>
            </a:r>
            <a:r>
              <a:rPr lang="en-CA" sz="3200" smtClean="0"/>
              <a:t>. </a:t>
            </a:r>
            <a:endParaRPr lang="en-CA" sz="2800" smtClean="0"/>
          </a:p>
          <a:p>
            <a:pPr eaLnBrk="1" hangingPunct="1"/>
            <a:endParaRPr lang="en-CA" smtClean="0"/>
          </a:p>
        </p:txBody>
      </p:sp>
      <p:pic>
        <p:nvPicPr>
          <p:cNvPr id="28676" name="Picture 2"/>
          <p:cNvPicPr>
            <a:picLocks noChangeAspect="1" noChangeArrowheads="1"/>
          </p:cNvPicPr>
          <p:nvPr/>
        </p:nvPicPr>
        <p:blipFill>
          <a:blip r:embed="rId2" cstate="print"/>
          <a:srcRect/>
          <a:stretch>
            <a:fillRect/>
          </a:stretch>
        </p:blipFill>
        <p:spPr bwMode="auto">
          <a:xfrm>
            <a:off x="1403350" y="115888"/>
            <a:ext cx="6481763" cy="177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CA" b="1" smtClean="0">
                <a:solidFill>
                  <a:srgbClr val="333300"/>
                </a:solidFill>
              </a:rPr>
              <a:t>Friction</a:t>
            </a:r>
            <a:endParaRPr lang="en-CA" smtClean="0"/>
          </a:p>
        </p:txBody>
      </p:sp>
      <p:sp>
        <p:nvSpPr>
          <p:cNvPr id="29699" name="Content Placeholder 2"/>
          <p:cNvSpPr>
            <a:spLocks noGrp="1"/>
          </p:cNvSpPr>
          <p:nvPr>
            <p:ph idx="1"/>
          </p:nvPr>
        </p:nvSpPr>
        <p:spPr/>
        <p:txBody>
          <a:bodyPr/>
          <a:lstStyle/>
          <a:p>
            <a:pPr eaLnBrk="1" hangingPunct="1"/>
            <a:r>
              <a:rPr lang="en-CA" smtClean="0"/>
              <a:t>As one object loses electrons, the other object gains them. The total number electrons remains the same, they are transferred from one surface to another. </a:t>
            </a:r>
          </a:p>
          <a:p>
            <a:pPr eaLnBrk="1" hangingPunct="1"/>
            <a:r>
              <a:rPr lang="en-CA" b="1" smtClean="0">
                <a:solidFill>
                  <a:srgbClr val="002060"/>
                </a:solidFill>
              </a:rPr>
              <a:t>Positive Charges do not move. </a:t>
            </a:r>
          </a:p>
          <a:p>
            <a:pPr eaLnBrk="1" hangingPunct="1"/>
            <a:endParaRPr lang="en-CA" smtClean="0"/>
          </a:p>
        </p:txBody>
      </p:sp>
      <p:pic>
        <p:nvPicPr>
          <p:cNvPr id="29700" name="Picture 2"/>
          <p:cNvPicPr>
            <a:picLocks noChangeAspect="1" noChangeArrowheads="1"/>
          </p:cNvPicPr>
          <p:nvPr/>
        </p:nvPicPr>
        <p:blipFill>
          <a:blip r:embed="rId2" cstate="print"/>
          <a:srcRect/>
          <a:stretch>
            <a:fillRect/>
          </a:stretch>
        </p:blipFill>
        <p:spPr bwMode="auto">
          <a:xfrm>
            <a:off x="468313" y="568325"/>
            <a:ext cx="8247062" cy="226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CA" dirty="0" smtClean="0"/>
          </a:p>
        </p:txBody>
      </p:sp>
      <p:sp>
        <p:nvSpPr>
          <p:cNvPr id="30723" name="Content Placeholder 2"/>
          <p:cNvSpPr>
            <a:spLocks noGrp="1"/>
          </p:cNvSpPr>
          <p:nvPr>
            <p:ph idx="1"/>
          </p:nvPr>
        </p:nvSpPr>
        <p:spPr>
          <a:xfrm>
            <a:off x="1905000" y="1484784"/>
            <a:ext cx="6781800" cy="4641379"/>
          </a:xfrm>
        </p:spPr>
        <p:txBody>
          <a:bodyPr/>
          <a:lstStyle/>
          <a:p>
            <a:pPr eaLnBrk="1" hangingPunct="1"/>
            <a:r>
              <a:rPr lang="en-CA" dirty="0" smtClean="0"/>
              <a:t>For any charging procedure, it’s important to keep in mind that new electric charges are not being created. The electrons in each object are just being rearranged within the object or transferred to another object.</a:t>
            </a:r>
          </a:p>
          <a:p>
            <a:pPr eaLnBrk="1" hangingPunct="1"/>
            <a:endParaRPr lang="en-C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05000" y="1124744"/>
            <a:ext cx="6781800" cy="1512094"/>
          </a:xfrm>
        </p:spPr>
        <p:txBody>
          <a:bodyPr/>
          <a:lstStyle/>
          <a:p>
            <a:pPr eaLnBrk="1" hangingPunct="1"/>
            <a:r>
              <a:rPr lang="en-CA" b="1" dirty="0" smtClean="0"/>
              <a:t>Electron Affinity</a:t>
            </a:r>
            <a:endParaRPr lang="en-CA" dirty="0" smtClean="0"/>
          </a:p>
        </p:txBody>
      </p:sp>
      <p:sp>
        <p:nvSpPr>
          <p:cNvPr id="31747" name="Content Placeholder 2"/>
          <p:cNvSpPr>
            <a:spLocks noGrp="1"/>
          </p:cNvSpPr>
          <p:nvPr>
            <p:ph idx="1"/>
          </p:nvPr>
        </p:nvSpPr>
        <p:spPr/>
        <p:txBody>
          <a:bodyPr/>
          <a:lstStyle/>
          <a:p>
            <a:pPr eaLnBrk="1" hangingPunct="1"/>
            <a:r>
              <a:rPr lang="en-CA" dirty="0" smtClean="0"/>
              <a:t>Different substances have different abilities to hold on to electrons. The tendency of a substance to hold on to the electrons is called </a:t>
            </a:r>
            <a:r>
              <a:rPr lang="en-CA" b="1" dirty="0" smtClean="0">
                <a:solidFill>
                  <a:srgbClr val="002060"/>
                </a:solidFill>
              </a:rPr>
              <a:t>electron affinity. </a:t>
            </a:r>
          </a:p>
          <a:p>
            <a:pPr eaLnBrk="1" hangingPunct="1"/>
            <a:endParaRPr lang="en-C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76600" y="1676400"/>
            <a:ext cx="5410200" cy="960438"/>
          </a:xfrm>
        </p:spPr>
        <p:txBody>
          <a:bodyPr/>
          <a:lstStyle/>
          <a:p>
            <a:pPr eaLnBrk="1" hangingPunct="1"/>
            <a:r>
              <a:rPr lang="en-CA" b="1" smtClean="0"/>
              <a:t>Electron Affinity</a:t>
            </a:r>
            <a:endParaRPr lang="en-CA" smtClean="0"/>
          </a:p>
        </p:txBody>
      </p:sp>
      <p:sp>
        <p:nvSpPr>
          <p:cNvPr id="32771" name="Content Placeholder 2"/>
          <p:cNvSpPr>
            <a:spLocks noGrp="1"/>
          </p:cNvSpPr>
          <p:nvPr>
            <p:ph idx="1"/>
          </p:nvPr>
        </p:nvSpPr>
        <p:spPr>
          <a:xfrm>
            <a:off x="3419475" y="2819400"/>
            <a:ext cx="5267325" cy="3306763"/>
          </a:xfrm>
        </p:spPr>
        <p:txBody>
          <a:bodyPr/>
          <a:lstStyle/>
          <a:p>
            <a:pPr eaLnBrk="1" hangingPunct="1"/>
            <a:r>
              <a:rPr lang="en-CA" smtClean="0"/>
              <a:t>The table on the left is known as a triboelectric series</a:t>
            </a:r>
          </a:p>
          <a:p>
            <a:pPr eaLnBrk="1" hangingPunct="1"/>
            <a:r>
              <a:rPr lang="en-CA" smtClean="0"/>
              <a:t>Tribo in Greek means to rub</a:t>
            </a:r>
          </a:p>
          <a:p>
            <a:pPr eaLnBrk="1" hangingPunct="1"/>
            <a:endParaRPr lang="en-CA" smtClean="0"/>
          </a:p>
        </p:txBody>
      </p:sp>
      <p:pic>
        <p:nvPicPr>
          <p:cNvPr id="32772" name="Picture 2"/>
          <p:cNvPicPr>
            <a:picLocks noChangeAspect="1" noChangeArrowheads="1"/>
          </p:cNvPicPr>
          <p:nvPr/>
        </p:nvPicPr>
        <p:blipFill>
          <a:blip r:embed="rId2" cstate="print"/>
          <a:srcRect/>
          <a:stretch>
            <a:fillRect/>
          </a:stretch>
        </p:blipFill>
        <p:spPr bwMode="auto">
          <a:xfrm>
            <a:off x="0" y="1196975"/>
            <a:ext cx="3190875"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07704" y="692696"/>
            <a:ext cx="6781800" cy="960438"/>
          </a:xfrm>
        </p:spPr>
        <p:txBody>
          <a:bodyPr/>
          <a:lstStyle/>
          <a:p>
            <a:pPr eaLnBrk="1" hangingPunct="1"/>
            <a:r>
              <a:rPr lang="en-CA" b="1" smtClean="0"/>
              <a:t>Electron Affinity</a:t>
            </a:r>
            <a:endParaRPr lang="en-CA" smtClean="0"/>
          </a:p>
        </p:txBody>
      </p:sp>
      <p:sp>
        <p:nvSpPr>
          <p:cNvPr id="33795" name="Content Placeholder 2"/>
          <p:cNvSpPr>
            <a:spLocks noGrp="1"/>
          </p:cNvSpPr>
          <p:nvPr>
            <p:ph idx="1"/>
          </p:nvPr>
        </p:nvSpPr>
        <p:spPr>
          <a:xfrm>
            <a:off x="1905000" y="2060848"/>
            <a:ext cx="6781800" cy="4065315"/>
          </a:xfrm>
        </p:spPr>
        <p:txBody>
          <a:bodyPr/>
          <a:lstStyle/>
          <a:p>
            <a:pPr eaLnBrk="1" hangingPunct="1"/>
            <a:r>
              <a:rPr lang="en-CA" dirty="0" smtClean="0"/>
              <a:t>This table lists a series of selected materials in order of their electron affinity. </a:t>
            </a:r>
          </a:p>
          <a:p>
            <a:pPr eaLnBrk="1" hangingPunct="1"/>
            <a:r>
              <a:rPr lang="en-CA" dirty="0" smtClean="0"/>
              <a:t>The higher the material is in the list, the greater the tendency for that material to lose electrons.</a:t>
            </a:r>
          </a:p>
          <a:p>
            <a:pPr eaLnBrk="1" hangingPunct="1"/>
            <a:endParaRPr lang="en-CA"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3275856" y="980728"/>
            <a:ext cx="5986462" cy="960437"/>
          </a:xfrm>
        </p:spPr>
        <p:txBody>
          <a:bodyPr/>
          <a:lstStyle/>
          <a:p>
            <a:pPr eaLnBrk="1" hangingPunct="1"/>
            <a:r>
              <a:rPr lang="en-CA" b="1" dirty="0" smtClean="0"/>
              <a:t>Electron Affinity</a:t>
            </a:r>
            <a:endParaRPr lang="en-CA" dirty="0" smtClean="0"/>
          </a:p>
        </p:txBody>
      </p:sp>
      <p:sp>
        <p:nvSpPr>
          <p:cNvPr id="34819" name="Content Placeholder 2"/>
          <p:cNvSpPr>
            <a:spLocks noGrp="1"/>
          </p:cNvSpPr>
          <p:nvPr>
            <p:ph idx="1"/>
          </p:nvPr>
        </p:nvSpPr>
        <p:spPr>
          <a:xfrm>
            <a:off x="3276600" y="2420888"/>
            <a:ext cx="5410200" cy="3705275"/>
          </a:xfrm>
        </p:spPr>
        <p:txBody>
          <a:bodyPr/>
          <a:lstStyle/>
          <a:p>
            <a:pPr eaLnBrk="1" hangingPunct="1"/>
            <a:r>
              <a:rPr lang="en-CA" dirty="0" smtClean="0"/>
              <a:t>This allows one to determine what charge a material will have if it is rubbed against another material on the table. </a:t>
            </a:r>
          </a:p>
          <a:p>
            <a:pPr eaLnBrk="1" hangingPunct="1"/>
            <a:endParaRPr lang="en-CA" dirty="0" smtClean="0"/>
          </a:p>
        </p:txBody>
      </p:sp>
      <p:pic>
        <p:nvPicPr>
          <p:cNvPr id="34820" name="Picture 2"/>
          <p:cNvPicPr>
            <a:picLocks noChangeAspect="1" noChangeArrowheads="1"/>
          </p:cNvPicPr>
          <p:nvPr/>
        </p:nvPicPr>
        <p:blipFill>
          <a:blip r:embed="rId2" cstate="print"/>
          <a:srcRect/>
          <a:stretch>
            <a:fillRect/>
          </a:stretch>
        </p:blipFill>
        <p:spPr bwMode="auto">
          <a:xfrm>
            <a:off x="0" y="1196975"/>
            <a:ext cx="3190875"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CA" smtClean="0"/>
          </a:p>
        </p:txBody>
      </p:sp>
      <p:sp>
        <p:nvSpPr>
          <p:cNvPr id="35843" name="Content Placeholder 2"/>
          <p:cNvSpPr>
            <a:spLocks noGrp="1"/>
          </p:cNvSpPr>
          <p:nvPr>
            <p:ph idx="1"/>
          </p:nvPr>
        </p:nvSpPr>
        <p:spPr>
          <a:xfrm>
            <a:off x="1403648" y="1700808"/>
            <a:ext cx="7283152" cy="4425355"/>
          </a:xfrm>
        </p:spPr>
        <p:txBody>
          <a:bodyPr/>
          <a:lstStyle/>
          <a:p>
            <a:pPr eaLnBrk="1" hangingPunct="1"/>
            <a:r>
              <a:rPr lang="en-CA" dirty="0" smtClean="0"/>
              <a:t>Note that there can be a slightly different order for materials such as fur or wood depending on which type of animal the fur is from and which type of tree the wood is from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31640" y="764704"/>
            <a:ext cx="6781800" cy="960438"/>
          </a:xfrm>
        </p:spPr>
        <p:txBody>
          <a:bodyPr/>
          <a:lstStyle/>
          <a:p>
            <a:pPr eaLnBrk="1" hangingPunct="1"/>
            <a:r>
              <a:rPr lang="en-CA" b="1" dirty="0" smtClean="0"/>
              <a:t>Laws of Attraction and Repulsion</a:t>
            </a:r>
            <a:endParaRPr lang="en-CA" dirty="0" smtClean="0"/>
          </a:p>
        </p:txBody>
      </p:sp>
      <p:sp>
        <p:nvSpPr>
          <p:cNvPr id="36867" name="Content Placeholder 2"/>
          <p:cNvSpPr>
            <a:spLocks noGrp="1"/>
          </p:cNvSpPr>
          <p:nvPr>
            <p:ph idx="1"/>
          </p:nvPr>
        </p:nvSpPr>
        <p:spPr>
          <a:xfrm>
            <a:off x="755576" y="2204864"/>
            <a:ext cx="8388424" cy="3921299"/>
          </a:xfrm>
        </p:spPr>
        <p:txBody>
          <a:bodyPr/>
          <a:lstStyle/>
          <a:p>
            <a:pPr eaLnBrk="1" hangingPunct="1"/>
            <a:r>
              <a:rPr lang="en-CA" dirty="0" smtClean="0"/>
              <a:t>Scientists studying the interaction of objects have observed that when a positively charged object is brought close to a negatively charged object, the two objects attract each other</a:t>
            </a:r>
          </a:p>
        </p:txBody>
      </p:sp>
      <p:pic>
        <p:nvPicPr>
          <p:cNvPr id="36868" name="Picture 2" descr="http://www.humanthermodynamics.com/opposite_charges_attract_md_wht.gif"/>
          <p:cNvPicPr>
            <a:picLocks noChangeAspect="1" noChangeArrowheads="1" noCrop="1"/>
          </p:cNvPicPr>
          <p:nvPr/>
        </p:nvPicPr>
        <p:blipFill>
          <a:blip r:embed="rId2" cstate="print"/>
          <a:srcRect/>
          <a:stretch>
            <a:fillRect/>
          </a:stretch>
        </p:blipFill>
        <p:spPr bwMode="auto">
          <a:xfrm>
            <a:off x="3995936" y="4797152"/>
            <a:ext cx="2101850" cy="161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CA" b="1" smtClean="0"/>
              <a:t>Electrically Charged Particles</a:t>
            </a:r>
            <a:endParaRPr lang="en-CA" smtClean="0"/>
          </a:p>
        </p:txBody>
      </p:sp>
      <p:sp>
        <p:nvSpPr>
          <p:cNvPr id="19459" name="Content Placeholder 2"/>
          <p:cNvSpPr>
            <a:spLocks noGrp="1"/>
          </p:cNvSpPr>
          <p:nvPr>
            <p:ph idx="1"/>
          </p:nvPr>
        </p:nvSpPr>
        <p:spPr/>
        <p:txBody>
          <a:bodyPr/>
          <a:lstStyle/>
          <a:p>
            <a:pPr eaLnBrk="1" hangingPunct="1"/>
            <a:r>
              <a:rPr lang="en-CA" smtClean="0"/>
              <a:t>An element is a pure substance that cannot be broken down into simpler substances. </a:t>
            </a:r>
          </a:p>
          <a:p>
            <a:pPr eaLnBrk="1" hangingPunct="1"/>
            <a:r>
              <a:rPr lang="en-CA" smtClean="0"/>
              <a:t>An element is made up of tiny particles called atoms. </a:t>
            </a:r>
          </a:p>
          <a:p>
            <a:pPr eaLnBrk="1" hangingPunct="1"/>
            <a:endParaRPr lang="en-CA"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31640" y="836712"/>
            <a:ext cx="6781800" cy="960438"/>
          </a:xfrm>
        </p:spPr>
        <p:txBody>
          <a:bodyPr/>
          <a:lstStyle/>
          <a:p>
            <a:pPr eaLnBrk="1" hangingPunct="1"/>
            <a:r>
              <a:rPr lang="en-CA" b="1" dirty="0" smtClean="0"/>
              <a:t>Laws of Attraction and Repulsion</a:t>
            </a:r>
            <a:endParaRPr lang="en-CA" dirty="0" smtClean="0"/>
          </a:p>
        </p:txBody>
      </p:sp>
      <p:sp>
        <p:nvSpPr>
          <p:cNvPr id="37891" name="Content Placeholder 2"/>
          <p:cNvSpPr>
            <a:spLocks noGrp="1"/>
          </p:cNvSpPr>
          <p:nvPr>
            <p:ph idx="1"/>
          </p:nvPr>
        </p:nvSpPr>
        <p:spPr>
          <a:xfrm>
            <a:off x="1115616" y="2204864"/>
            <a:ext cx="7273925" cy="3306763"/>
          </a:xfrm>
        </p:spPr>
        <p:txBody>
          <a:bodyPr/>
          <a:lstStyle/>
          <a:p>
            <a:pPr eaLnBrk="1" hangingPunct="1"/>
            <a:r>
              <a:rPr lang="en-CA" dirty="0" smtClean="0"/>
              <a:t>objects with the same charge are placed close together, the objects repel each other.</a:t>
            </a:r>
          </a:p>
          <a:p>
            <a:pPr eaLnBrk="1" hangingPunct="1"/>
            <a:endParaRPr lang="en-CA" dirty="0" smtClean="0"/>
          </a:p>
        </p:txBody>
      </p:sp>
      <p:pic>
        <p:nvPicPr>
          <p:cNvPr id="37892" name="Picture 2" descr="http://www.humanthermodynamics.com/similar_negative_charges_repel_md_wht.gif"/>
          <p:cNvPicPr>
            <a:picLocks noChangeAspect="1" noChangeArrowheads="1" noCrop="1"/>
          </p:cNvPicPr>
          <p:nvPr/>
        </p:nvPicPr>
        <p:blipFill>
          <a:blip r:embed="rId2" cstate="print"/>
          <a:srcRect/>
          <a:stretch>
            <a:fillRect/>
          </a:stretch>
        </p:blipFill>
        <p:spPr bwMode="auto">
          <a:xfrm>
            <a:off x="5220072" y="3717032"/>
            <a:ext cx="2390775" cy="1838325"/>
          </a:xfrm>
          <a:prstGeom prst="rect">
            <a:avLst/>
          </a:prstGeom>
          <a:noFill/>
          <a:ln w="9525">
            <a:noFill/>
            <a:miter lim="800000"/>
            <a:headEnd/>
            <a:tailEnd/>
          </a:ln>
        </p:spPr>
      </p:pic>
      <p:pic>
        <p:nvPicPr>
          <p:cNvPr id="37893" name="Picture 4" descr="http://www.humanthermodynamics.com/similar_positive_charges_repel_md_wht.gif"/>
          <p:cNvPicPr>
            <a:picLocks noChangeAspect="1" noChangeArrowheads="1" noCrop="1"/>
          </p:cNvPicPr>
          <p:nvPr/>
        </p:nvPicPr>
        <p:blipFill>
          <a:blip r:embed="rId3" cstate="print"/>
          <a:srcRect/>
          <a:stretch>
            <a:fillRect/>
          </a:stretch>
        </p:blipFill>
        <p:spPr bwMode="auto">
          <a:xfrm>
            <a:off x="971600" y="3789040"/>
            <a:ext cx="2520950"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endParaRPr lang="en-CA" smtClean="0"/>
          </a:p>
        </p:txBody>
      </p:sp>
      <p:sp>
        <p:nvSpPr>
          <p:cNvPr id="38915" name="Content Placeholder 2"/>
          <p:cNvSpPr>
            <a:spLocks noGrp="1"/>
          </p:cNvSpPr>
          <p:nvPr>
            <p:ph idx="1"/>
          </p:nvPr>
        </p:nvSpPr>
        <p:spPr>
          <a:xfrm>
            <a:off x="1187624" y="1700808"/>
            <a:ext cx="6781800" cy="3306763"/>
          </a:xfrm>
        </p:spPr>
        <p:txBody>
          <a:bodyPr/>
          <a:lstStyle/>
          <a:p>
            <a:pPr eaLnBrk="1" hangingPunct="1"/>
            <a:r>
              <a:rPr lang="en-CA" dirty="0" smtClean="0"/>
              <a:t>As a result of many scientific investigations, scientists have established the following laws of static electric charges.</a:t>
            </a:r>
          </a:p>
          <a:p>
            <a:pPr eaLnBrk="1" hangingPunct="1"/>
            <a:r>
              <a:rPr lang="en-CA" dirty="0" smtClean="0"/>
              <a:t>• The </a:t>
            </a:r>
            <a:r>
              <a:rPr lang="en-CA" b="1" dirty="0" smtClean="0"/>
              <a:t>law of attraction </a:t>
            </a:r>
            <a:r>
              <a:rPr lang="en-CA" dirty="0" smtClean="0"/>
              <a:t>states that </a:t>
            </a:r>
            <a:r>
              <a:rPr lang="en-CA" b="1" dirty="0" smtClean="0">
                <a:solidFill>
                  <a:srgbClr val="002060"/>
                </a:solidFill>
              </a:rPr>
              <a:t>particles with opposite charges attract each other.</a:t>
            </a:r>
          </a:p>
          <a:p>
            <a:pPr eaLnBrk="1" hangingPunct="1"/>
            <a:endParaRPr lang="en-CA"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CA" smtClean="0"/>
          </a:p>
        </p:txBody>
      </p:sp>
      <p:sp>
        <p:nvSpPr>
          <p:cNvPr id="39939" name="Content Placeholder 2"/>
          <p:cNvSpPr>
            <a:spLocks noGrp="1"/>
          </p:cNvSpPr>
          <p:nvPr>
            <p:ph idx="1"/>
          </p:nvPr>
        </p:nvSpPr>
        <p:spPr>
          <a:xfrm>
            <a:off x="1475656" y="1628800"/>
            <a:ext cx="6781800" cy="3306763"/>
          </a:xfrm>
        </p:spPr>
        <p:txBody>
          <a:bodyPr/>
          <a:lstStyle/>
          <a:p>
            <a:pPr eaLnBrk="1" hangingPunct="1"/>
            <a:r>
              <a:rPr lang="en-CA" dirty="0" smtClean="0"/>
              <a:t>The </a:t>
            </a:r>
            <a:r>
              <a:rPr lang="en-CA" b="1" dirty="0" smtClean="0"/>
              <a:t>law of repulsion </a:t>
            </a:r>
            <a:r>
              <a:rPr lang="en-CA" dirty="0" smtClean="0"/>
              <a:t>states that </a:t>
            </a:r>
            <a:r>
              <a:rPr lang="en-CA" b="1" dirty="0" smtClean="0">
                <a:solidFill>
                  <a:srgbClr val="002060"/>
                </a:solidFill>
              </a:rPr>
              <a:t>particles with like charges repel each other</a:t>
            </a:r>
            <a:r>
              <a:rPr lang="en-CA" dirty="0" smtClean="0"/>
              <a:t>.</a:t>
            </a:r>
          </a:p>
          <a:p>
            <a:pPr eaLnBrk="1" hangingPunct="1"/>
            <a:r>
              <a:rPr lang="en-CA" dirty="0" smtClean="0"/>
              <a:t>It should also be noted that when a charged object is brought near a neutral object it will attract it.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b="1" dirty="0" smtClean="0"/>
              <a:t>Exploring the Nature of Electricity 2</a:t>
            </a:r>
            <a:r>
              <a:rPr lang="en-CA" dirty="0" smtClean="0"/>
              <a:t/>
            </a:r>
            <a:br>
              <a:rPr lang="en-CA" dirty="0" smtClean="0"/>
            </a:br>
            <a:r>
              <a:rPr lang="en-CA" b="1" dirty="0" smtClean="0"/>
              <a:t>Coulombs</a:t>
            </a:r>
            <a:endParaRPr lang="en-CA" dirty="0"/>
          </a:p>
        </p:txBody>
      </p:sp>
      <p:sp>
        <p:nvSpPr>
          <p:cNvPr id="11267" name="Content Placeholder 2"/>
          <p:cNvSpPr>
            <a:spLocks noGrp="1"/>
          </p:cNvSpPr>
          <p:nvPr>
            <p:ph idx="1"/>
          </p:nvPr>
        </p:nvSpPr>
        <p:spPr>
          <a:xfrm>
            <a:off x="0" y="1554163"/>
            <a:ext cx="9144000" cy="4525962"/>
          </a:xfrm>
        </p:spPr>
        <p:txBody>
          <a:bodyPr/>
          <a:lstStyle/>
          <a:p>
            <a:r>
              <a:rPr lang="en-CA" smtClean="0"/>
              <a:t>Charles-Augustin de Coulomb was a French physicist who worked with electric charges and made several important discoveries. </a:t>
            </a:r>
          </a:p>
          <a:p>
            <a:r>
              <a:rPr lang="en-CA" b="1" smtClean="0">
                <a:solidFill>
                  <a:srgbClr val="002060"/>
                </a:solidFill>
              </a:rPr>
              <a:t>When two charged objects are placed closer together, the attraction or repulsion increases.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b="1" dirty="0" smtClean="0"/>
              <a:t>Exploring the Nature of Electricity 2</a:t>
            </a:r>
            <a:r>
              <a:rPr lang="en-CA" dirty="0" smtClean="0"/>
              <a:t/>
            </a:r>
            <a:br>
              <a:rPr lang="en-CA" dirty="0" smtClean="0"/>
            </a:br>
            <a:r>
              <a:rPr lang="en-CA" b="1" dirty="0" smtClean="0"/>
              <a:t>Coulombs</a:t>
            </a:r>
            <a:endParaRPr lang="en-CA" dirty="0"/>
          </a:p>
        </p:txBody>
      </p:sp>
      <p:sp>
        <p:nvSpPr>
          <p:cNvPr id="12291" name="Content Placeholder 2"/>
          <p:cNvSpPr>
            <a:spLocks noGrp="1"/>
          </p:cNvSpPr>
          <p:nvPr>
            <p:ph idx="1"/>
          </p:nvPr>
        </p:nvSpPr>
        <p:spPr/>
        <p:txBody>
          <a:bodyPr/>
          <a:lstStyle/>
          <a:p>
            <a:r>
              <a:rPr lang="en-CA" b="1" smtClean="0">
                <a:solidFill>
                  <a:srgbClr val="002060"/>
                </a:solidFill>
              </a:rPr>
              <a:t>When the charged objects are moved farther apart, the attraction or repulsion decreases. </a:t>
            </a:r>
          </a:p>
          <a:p>
            <a:r>
              <a:rPr lang="en-CA" smtClean="0"/>
              <a:t>In his honour, the metric unit for electric charge is named the </a:t>
            </a:r>
            <a:r>
              <a:rPr lang="en-CA" b="1" smtClean="0">
                <a:solidFill>
                  <a:srgbClr val="002060"/>
                </a:solidFill>
              </a:rPr>
              <a:t>coulomb (C)</a:t>
            </a:r>
            <a:r>
              <a:rPr lang="en-CA" smtClean="0">
                <a:solidFill>
                  <a:srgbClr val="002060"/>
                </a:solidFill>
              </a:rPr>
              <a:t>. </a:t>
            </a:r>
            <a:r>
              <a:rPr lang="en-CA" smtClean="0"/>
              <a:t>One coulomb equals 6.24 x 10</a:t>
            </a:r>
            <a:r>
              <a:rPr lang="en-CA" baseline="30000" smtClean="0"/>
              <a:t>18</a:t>
            </a:r>
            <a:r>
              <a:rPr lang="en-CA" smtClean="0"/>
              <a:t> electrons added to or removed from a neutral object.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b="1" dirty="0" smtClean="0"/>
              <a:t>Electrical Insulators and Conductors</a:t>
            </a:r>
            <a:endParaRPr lang="en-CA" dirty="0"/>
          </a:p>
        </p:txBody>
      </p:sp>
      <p:sp>
        <p:nvSpPr>
          <p:cNvPr id="13315" name="Content Placeholder 2"/>
          <p:cNvSpPr>
            <a:spLocks noGrp="1"/>
          </p:cNvSpPr>
          <p:nvPr>
            <p:ph idx="1"/>
          </p:nvPr>
        </p:nvSpPr>
        <p:spPr/>
        <p:txBody>
          <a:bodyPr/>
          <a:lstStyle/>
          <a:p>
            <a:pPr>
              <a:buFont typeface="Wingdings 2" pitchFamily="18" charset="2"/>
              <a:buNone/>
            </a:pPr>
            <a:r>
              <a:rPr lang="en-CA" smtClean="0"/>
              <a:t>Another way to group materials is by their conductivity. </a:t>
            </a:r>
          </a:p>
          <a:p>
            <a:r>
              <a:rPr lang="en-CA" b="1" smtClean="0"/>
              <a:t>Conductivity </a:t>
            </a:r>
            <a:r>
              <a:rPr lang="en-CA" b="1" smtClean="0">
                <a:solidFill>
                  <a:srgbClr val="002060"/>
                </a:solidFill>
              </a:rPr>
              <a:t>is the ability of materials to allow electrons to move freely in them. </a:t>
            </a:r>
          </a:p>
          <a:p>
            <a:endParaRPr lang="en-CA" smtClean="0"/>
          </a:p>
        </p:txBody>
      </p:sp>
      <p:pic>
        <p:nvPicPr>
          <p:cNvPr id="13316" name="Picture 2"/>
          <p:cNvPicPr>
            <a:picLocks noChangeAspect="1" noChangeArrowheads="1"/>
          </p:cNvPicPr>
          <p:nvPr/>
        </p:nvPicPr>
        <p:blipFill>
          <a:blip r:embed="rId2" cstate="print"/>
          <a:srcRect/>
          <a:stretch>
            <a:fillRect/>
          </a:stretch>
        </p:blipFill>
        <p:spPr bwMode="auto">
          <a:xfrm>
            <a:off x="1908175" y="3836988"/>
            <a:ext cx="4535488" cy="302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b="1" dirty="0" smtClean="0"/>
              <a:t>Electrical Insulators and Conductors</a:t>
            </a:r>
            <a:endParaRPr lang="en-CA" dirty="0"/>
          </a:p>
        </p:txBody>
      </p:sp>
      <p:sp>
        <p:nvSpPr>
          <p:cNvPr id="14339" name="Content Placeholder 2"/>
          <p:cNvSpPr>
            <a:spLocks noGrp="1"/>
          </p:cNvSpPr>
          <p:nvPr>
            <p:ph idx="1"/>
          </p:nvPr>
        </p:nvSpPr>
        <p:spPr>
          <a:xfrm>
            <a:off x="250825" y="1268413"/>
            <a:ext cx="8893175" cy="4525962"/>
          </a:xfrm>
        </p:spPr>
        <p:txBody>
          <a:bodyPr/>
          <a:lstStyle/>
          <a:p>
            <a:r>
              <a:rPr lang="en-CA" smtClean="0"/>
              <a:t>Materials that hold onto their electrons and do not allow them to move easily are called electrical insulators. </a:t>
            </a:r>
            <a:endParaRPr lang="en-CA" sz="2800" smtClean="0"/>
          </a:p>
          <a:p>
            <a:pPr lvl="1"/>
            <a:r>
              <a:rPr lang="en-CA" smtClean="0"/>
              <a:t>An electrical </a:t>
            </a:r>
            <a:r>
              <a:rPr lang="en-CA" b="1" smtClean="0"/>
              <a:t>insulator </a:t>
            </a:r>
            <a:r>
              <a:rPr lang="en-CA" b="1" smtClean="0">
                <a:solidFill>
                  <a:srgbClr val="002060"/>
                </a:solidFill>
              </a:rPr>
              <a:t>is a solid, liquid, or gas that resists or blocks the movement of electrons</a:t>
            </a:r>
            <a:r>
              <a:rPr lang="en-CA" smtClean="0"/>
              <a:t>. </a:t>
            </a:r>
            <a:endParaRPr lang="en-CA" sz="2400" smtClean="0"/>
          </a:p>
          <a:p>
            <a:pPr lvl="2"/>
            <a:r>
              <a:rPr lang="en-CA" smtClean="0"/>
              <a:t>Example: Dry wood, glass, and plastic.</a:t>
            </a:r>
            <a:endParaRPr lang="en-CA" sz="2000" smtClean="0"/>
          </a:p>
          <a:p>
            <a:r>
              <a:rPr lang="en-CA" smtClean="0"/>
              <a:t>An insulator can hold a static charge because static charges remain nearly fixed in place.</a:t>
            </a:r>
          </a:p>
        </p:txBody>
      </p:sp>
      <p:pic>
        <p:nvPicPr>
          <p:cNvPr id="14340" name="Picture 2"/>
          <p:cNvPicPr>
            <a:picLocks noChangeAspect="1" noChangeArrowheads="1"/>
          </p:cNvPicPr>
          <p:nvPr/>
        </p:nvPicPr>
        <p:blipFill>
          <a:blip r:embed="rId2" cstate="print"/>
          <a:srcRect/>
          <a:stretch>
            <a:fillRect/>
          </a:stretch>
        </p:blipFill>
        <p:spPr bwMode="auto">
          <a:xfrm>
            <a:off x="3276600" y="5300663"/>
            <a:ext cx="2801938" cy="221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b="1" dirty="0" smtClean="0"/>
              <a:t>Electrical Insulators and Conductors</a:t>
            </a:r>
            <a:endParaRPr lang="en-CA" dirty="0"/>
          </a:p>
        </p:txBody>
      </p:sp>
      <p:sp>
        <p:nvSpPr>
          <p:cNvPr id="15363" name="Content Placeholder 2"/>
          <p:cNvSpPr>
            <a:spLocks noGrp="1"/>
          </p:cNvSpPr>
          <p:nvPr>
            <p:ph idx="1"/>
          </p:nvPr>
        </p:nvSpPr>
        <p:spPr/>
        <p:txBody>
          <a:bodyPr/>
          <a:lstStyle/>
          <a:p>
            <a:r>
              <a:rPr lang="en-CA" smtClean="0"/>
              <a:t>Materials that allow electrons to change positions are called </a:t>
            </a:r>
            <a:r>
              <a:rPr lang="en-CA" b="1" smtClean="0"/>
              <a:t>conductors</a:t>
            </a:r>
            <a:r>
              <a:rPr lang="en-CA" smtClean="0"/>
              <a:t>. </a:t>
            </a:r>
          </a:p>
          <a:p>
            <a:r>
              <a:rPr lang="en-CA" b="1" smtClean="0"/>
              <a:t>Conduction </a:t>
            </a:r>
            <a:r>
              <a:rPr lang="en-CA" b="1" smtClean="0">
                <a:solidFill>
                  <a:srgbClr val="002060"/>
                </a:solidFill>
              </a:rPr>
              <a:t>is the movement or transmission of electrons through a substance</a:t>
            </a:r>
            <a:r>
              <a:rPr lang="en-CA" smtClean="0"/>
              <a:t>. </a:t>
            </a:r>
          </a:p>
          <a:p>
            <a:r>
              <a:rPr lang="en-CA" smtClean="0"/>
              <a:t>Examples: metals such copper and aluminum. </a:t>
            </a:r>
          </a:p>
          <a:p>
            <a:endParaRPr lang="en-CA" smtClean="0"/>
          </a:p>
        </p:txBody>
      </p:sp>
      <p:pic>
        <p:nvPicPr>
          <p:cNvPr id="15364" name="Picture 2"/>
          <p:cNvPicPr>
            <a:picLocks noChangeAspect="1" noChangeArrowheads="1"/>
          </p:cNvPicPr>
          <p:nvPr/>
        </p:nvPicPr>
        <p:blipFill>
          <a:blip r:embed="rId2" cstate="print"/>
          <a:srcRect/>
          <a:stretch>
            <a:fillRect/>
          </a:stretch>
        </p:blipFill>
        <p:spPr bwMode="auto">
          <a:xfrm>
            <a:off x="2771775" y="4221163"/>
            <a:ext cx="360045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b="1" dirty="0" smtClean="0"/>
              <a:t>Electrical Insulators and Conductors</a:t>
            </a:r>
            <a:endParaRPr lang="en-CA" dirty="0"/>
          </a:p>
        </p:txBody>
      </p:sp>
      <p:sp>
        <p:nvSpPr>
          <p:cNvPr id="16387" name="Content Placeholder 2"/>
          <p:cNvSpPr>
            <a:spLocks noGrp="1"/>
          </p:cNvSpPr>
          <p:nvPr>
            <p:ph idx="1"/>
          </p:nvPr>
        </p:nvSpPr>
        <p:spPr/>
        <p:txBody>
          <a:bodyPr/>
          <a:lstStyle/>
          <a:p>
            <a:r>
              <a:rPr lang="en-CA" smtClean="0"/>
              <a:t>Some materials allow only some movement of electrons. This is the category of materials called </a:t>
            </a:r>
            <a:r>
              <a:rPr lang="en-CA" b="1" smtClean="0">
                <a:solidFill>
                  <a:srgbClr val="002060"/>
                </a:solidFill>
              </a:rPr>
              <a:t>fair conductors</a:t>
            </a:r>
            <a:r>
              <a:rPr lang="en-CA" smtClean="0">
                <a:solidFill>
                  <a:srgbClr val="002060"/>
                </a:solidFill>
              </a:rPr>
              <a:t>. </a:t>
            </a:r>
            <a:r>
              <a:rPr lang="en-CA" smtClean="0"/>
              <a:t>In a fair conductor, the electrons do not move as freely as in a conductor, but they are not held almost in place as they are in an insulator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b="1" dirty="0" smtClean="0"/>
              <a:t>Conductivity of selected materials</a:t>
            </a:r>
            <a:endParaRPr lang="en-CA" dirty="0"/>
          </a:p>
        </p:txBody>
      </p:sp>
      <p:graphicFrame>
        <p:nvGraphicFramePr>
          <p:cNvPr id="4" name="Content Placeholder 3"/>
          <p:cNvGraphicFramePr>
            <a:graphicFrameLocks noGrp="1"/>
          </p:cNvGraphicFramePr>
          <p:nvPr>
            <p:ph idx="1"/>
          </p:nvPr>
        </p:nvGraphicFramePr>
        <p:xfrm>
          <a:off x="323850" y="1268413"/>
          <a:ext cx="8568951" cy="5589240"/>
        </p:xfrm>
        <a:graphic>
          <a:graphicData uri="http://schemas.openxmlformats.org/drawingml/2006/table">
            <a:tbl>
              <a:tblPr/>
              <a:tblGrid>
                <a:gridCol w="2856317"/>
                <a:gridCol w="2856317"/>
                <a:gridCol w="2856317"/>
              </a:tblGrid>
              <a:tr h="931540">
                <a:tc>
                  <a:txBody>
                    <a:bodyPr/>
                    <a:lstStyle/>
                    <a:p>
                      <a:pPr algn="ctr">
                        <a:lnSpc>
                          <a:spcPct val="115000"/>
                        </a:lnSpc>
                        <a:spcAft>
                          <a:spcPts val="0"/>
                        </a:spcAft>
                      </a:pPr>
                      <a:r>
                        <a:rPr lang="en-CA" sz="2400" b="1">
                          <a:latin typeface="Times New Roman"/>
                          <a:ea typeface="Times New Roman"/>
                          <a:cs typeface="Times New Roman"/>
                        </a:rPr>
                        <a:t>Conductors</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400" b="1">
                          <a:latin typeface="Times New Roman"/>
                          <a:ea typeface="Times New Roman"/>
                          <a:cs typeface="Times New Roman"/>
                        </a:rPr>
                        <a:t>Fair Conductors</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400" b="1">
                          <a:latin typeface="Times New Roman"/>
                          <a:ea typeface="Times New Roman"/>
                          <a:cs typeface="Times New Roman"/>
                        </a:rPr>
                        <a:t>Insulators</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931540">
                <a:tc>
                  <a:txBody>
                    <a:bodyPr/>
                    <a:lstStyle/>
                    <a:p>
                      <a:pPr>
                        <a:lnSpc>
                          <a:spcPct val="115000"/>
                        </a:lnSpc>
                        <a:spcAft>
                          <a:spcPts val="0"/>
                        </a:spcAft>
                      </a:pPr>
                      <a:r>
                        <a:rPr lang="en-CA" sz="2400" b="1">
                          <a:latin typeface="Times New Roman"/>
                          <a:ea typeface="Times New Roman"/>
                          <a:cs typeface="Times New Roman"/>
                        </a:rPr>
                        <a:t>Copper</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CA" sz="2400">
                          <a:latin typeface="Times New Roman"/>
                          <a:ea typeface="Calibri"/>
                          <a:cs typeface="Times New Roman"/>
                        </a:rPr>
                        <a:t>Water with dissolved minerals</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CA" sz="2400">
                          <a:latin typeface="Times New Roman"/>
                          <a:ea typeface="Calibri"/>
                          <a:cs typeface="Times New Roman"/>
                        </a:rPr>
                        <a:t>Rubber</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931540">
                <a:tc>
                  <a:txBody>
                    <a:bodyPr/>
                    <a:lstStyle/>
                    <a:p>
                      <a:pPr>
                        <a:lnSpc>
                          <a:spcPct val="115000"/>
                        </a:lnSpc>
                        <a:spcAft>
                          <a:spcPts val="0"/>
                        </a:spcAft>
                      </a:pPr>
                      <a:r>
                        <a:rPr lang="en-CA" sz="2400" b="1">
                          <a:latin typeface="Times New Roman"/>
                          <a:ea typeface="Times New Roman"/>
                          <a:cs typeface="Times New Roman"/>
                        </a:rPr>
                        <a:t>Aluminum</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400">
                          <a:latin typeface="Times New Roman"/>
                          <a:ea typeface="Calibri"/>
                          <a:cs typeface="Times New Roman"/>
                        </a:rPr>
                        <a:t>Moist Air</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400">
                          <a:latin typeface="Times New Roman"/>
                          <a:ea typeface="Calibri"/>
                          <a:cs typeface="Times New Roman"/>
                        </a:rPr>
                        <a:t>Wood</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540">
                <a:tc>
                  <a:txBody>
                    <a:bodyPr/>
                    <a:lstStyle/>
                    <a:p>
                      <a:pPr>
                        <a:lnSpc>
                          <a:spcPct val="115000"/>
                        </a:lnSpc>
                        <a:spcAft>
                          <a:spcPts val="0"/>
                        </a:spcAft>
                      </a:pPr>
                      <a:r>
                        <a:rPr lang="en-CA" sz="2400" b="1">
                          <a:latin typeface="Times New Roman"/>
                          <a:ea typeface="Times New Roman"/>
                          <a:cs typeface="Times New Roman"/>
                        </a:rPr>
                        <a:t>Iron</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CA" sz="2400">
                          <a:latin typeface="Times New Roman"/>
                          <a:ea typeface="Calibri"/>
                          <a:cs typeface="Times New Roman"/>
                        </a:rPr>
                        <a:t>Human Body</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CA" sz="2400">
                          <a:latin typeface="Times New Roman"/>
                          <a:ea typeface="Calibri"/>
                          <a:cs typeface="Times New Roman"/>
                        </a:rPr>
                        <a:t>Plastic</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931540">
                <a:tc>
                  <a:txBody>
                    <a:bodyPr/>
                    <a:lstStyle/>
                    <a:p>
                      <a:pPr>
                        <a:lnSpc>
                          <a:spcPct val="115000"/>
                        </a:lnSpc>
                        <a:spcAft>
                          <a:spcPts val="0"/>
                        </a:spcAft>
                      </a:pPr>
                      <a:r>
                        <a:rPr lang="en-CA" sz="2400" b="1">
                          <a:latin typeface="Times New Roman"/>
                          <a:ea typeface="Times New Roman"/>
                          <a:cs typeface="Times New Roman"/>
                        </a:rPr>
                        <a:t>Mercury</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400">
                          <a:latin typeface="Times New Roman"/>
                          <a:ea typeface="Calibri"/>
                          <a:cs typeface="Times New Roman"/>
                        </a:rPr>
                        <a:t>Carbon</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400">
                          <a:latin typeface="Times New Roman"/>
                          <a:ea typeface="Calibri"/>
                          <a:cs typeface="Times New Roman"/>
                        </a:rPr>
                        <a:t>Pure Water</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540">
                <a:tc>
                  <a:txBody>
                    <a:bodyPr/>
                    <a:lstStyle/>
                    <a:p>
                      <a:pPr>
                        <a:lnSpc>
                          <a:spcPct val="115000"/>
                        </a:lnSpc>
                        <a:spcAft>
                          <a:spcPts val="0"/>
                        </a:spcAft>
                      </a:pPr>
                      <a:r>
                        <a:rPr lang="en-CA" sz="2400" b="1">
                          <a:latin typeface="Times New Roman"/>
                          <a:ea typeface="Times New Roman"/>
                          <a:cs typeface="Times New Roman"/>
                        </a:rPr>
                        <a:t>Other metals</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CA" sz="2400">
                          <a:latin typeface="Times New Roman"/>
                          <a:ea typeface="Calibri"/>
                          <a:cs typeface="Times New Roman"/>
                        </a:rPr>
                        <a:t>Soil</a:t>
                      </a:r>
                      <a:endParaRPr lang="en-C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CA" sz="2400" dirty="0">
                          <a:latin typeface="Times New Roman"/>
                          <a:ea typeface="Calibri"/>
                          <a:cs typeface="Times New Roman"/>
                        </a:rPr>
                        <a:t>Metal oxides such as rust</a:t>
                      </a:r>
                      <a:endParaRPr lang="en-C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067175" y="1676400"/>
            <a:ext cx="5076825" cy="960438"/>
          </a:xfrm>
        </p:spPr>
        <p:txBody>
          <a:bodyPr/>
          <a:lstStyle/>
          <a:p>
            <a:pPr eaLnBrk="1" hangingPunct="1"/>
            <a:r>
              <a:rPr lang="en-CA" b="1" smtClean="0"/>
              <a:t>Electrically Charged Particles</a:t>
            </a:r>
            <a:endParaRPr lang="en-CA" smtClean="0"/>
          </a:p>
        </p:txBody>
      </p:sp>
      <p:sp>
        <p:nvSpPr>
          <p:cNvPr id="20483" name="Content Placeholder 2"/>
          <p:cNvSpPr>
            <a:spLocks noGrp="1"/>
          </p:cNvSpPr>
          <p:nvPr>
            <p:ph idx="1"/>
          </p:nvPr>
        </p:nvSpPr>
        <p:spPr/>
        <p:txBody>
          <a:bodyPr/>
          <a:lstStyle/>
          <a:p>
            <a:pPr eaLnBrk="1" hangingPunct="1"/>
            <a:r>
              <a:rPr lang="en-CA" smtClean="0"/>
              <a:t>Within an atom, there are three types of smaller particles:</a:t>
            </a:r>
            <a:endParaRPr lang="en-CA" sz="2800" smtClean="0"/>
          </a:p>
          <a:p>
            <a:pPr lvl="1" eaLnBrk="1" hangingPunct="1"/>
            <a:r>
              <a:rPr lang="en-CA" b="1" smtClean="0"/>
              <a:t>Protons </a:t>
            </a:r>
            <a:r>
              <a:rPr lang="en-CA" smtClean="0"/>
              <a:t>have a positive electric charge (+) </a:t>
            </a:r>
            <a:endParaRPr lang="en-CA" sz="2400" smtClean="0"/>
          </a:p>
          <a:p>
            <a:pPr lvl="1" eaLnBrk="1" hangingPunct="1"/>
            <a:r>
              <a:rPr lang="en-CA" b="1" smtClean="0">
                <a:solidFill>
                  <a:srgbClr val="002060"/>
                </a:solidFill>
              </a:rPr>
              <a:t>Electrons have a negative electric charge (–). </a:t>
            </a:r>
            <a:endParaRPr lang="en-CA" sz="2400" b="1" smtClean="0">
              <a:solidFill>
                <a:srgbClr val="002060"/>
              </a:solidFill>
            </a:endParaRPr>
          </a:p>
          <a:p>
            <a:pPr lvl="1" eaLnBrk="1" hangingPunct="1"/>
            <a:r>
              <a:rPr lang="en-CA" b="1" smtClean="0"/>
              <a:t>Neutrons </a:t>
            </a:r>
            <a:r>
              <a:rPr lang="en-CA" smtClean="0"/>
              <a:t>have no electric charge, they are neutral. </a:t>
            </a:r>
            <a:endParaRPr lang="en-CA" sz="2400" smtClean="0"/>
          </a:p>
          <a:p>
            <a:pPr eaLnBrk="1" hangingPunct="1"/>
            <a:endParaRPr lang="en-CA" smtClean="0"/>
          </a:p>
        </p:txBody>
      </p:sp>
      <p:pic>
        <p:nvPicPr>
          <p:cNvPr id="20484" name="Picture 2" descr="c-atom_e"/>
          <p:cNvPicPr>
            <a:picLocks noChangeAspect="1" noChangeArrowheads="1"/>
          </p:cNvPicPr>
          <p:nvPr/>
        </p:nvPicPr>
        <p:blipFill>
          <a:blip r:embed="rId2" cstate="print"/>
          <a:srcRect/>
          <a:stretch>
            <a:fillRect/>
          </a:stretch>
        </p:blipFill>
        <p:spPr bwMode="auto">
          <a:xfrm>
            <a:off x="323850" y="0"/>
            <a:ext cx="3490913" cy="290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b="1" dirty="0" smtClean="0"/>
              <a:t>Water as a Conductor</a:t>
            </a:r>
            <a:endParaRPr lang="en-CA" dirty="0"/>
          </a:p>
        </p:txBody>
      </p:sp>
      <p:sp>
        <p:nvSpPr>
          <p:cNvPr id="3" name="Content Placeholder 2"/>
          <p:cNvSpPr>
            <a:spLocks noGrp="1"/>
          </p:cNvSpPr>
          <p:nvPr>
            <p:ph idx="1"/>
          </p:nvPr>
        </p:nvSpPr>
        <p:spPr>
          <a:xfrm>
            <a:off x="304800" y="1554163"/>
            <a:ext cx="8686800" cy="5114925"/>
          </a:xfrm>
        </p:spPr>
        <p:txBody>
          <a:bodyPr>
            <a:normAutofit fontScale="92500"/>
          </a:bodyPr>
          <a:lstStyle/>
          <a:p>
            <a:pPr fontAlgn="auto">
              <a:spcAft>
                <a:spcPts val="0"/>
              </a:spcAft>
              <a:buFont typeface="Wingdings 2"/>
              <a:buChar char=""/>
              <a:defRPr/>
            </a:pPr>
            <a:r>
              <a:rPr lang="en-CA" b="1" dirty="0" smtClean="0">
                <a:solidFill>
                  <a:srgbClr val="002060"/>
                </a:solidFill>
              </a:rPr>
              <a:t>Water is an insulator only if it is pure. </a:t>
            </a:r>
          </a:p>
          <a:p>
            <a:pPr fontAlgn="auto">
              <a:spcAft>
                <a:spcPts val="0"/>
              </a:spcAft>
              <a:buFont typeface="Wingdings 2"/>
              <a:buChar char=""/>
              <a:defRPr/>
            </a:pPr>
            <a:r>
              <a:rPr lang="en-CA" dirty="0" smtClean="0"/>
              <a:t>However, most water has dissolved minerals in it, so its conductive properties change and it becomes a fair conductor. </a:t>
            </a:r>
          </a:p>
          <a:p>
            <a:pPr fontAlgn="auto">
              <a:spcAft>
                <a:spcPts val="0"/>
              </a:spcAft>
              <a:buFont typeface="Wingdings 2"/>
              <a:buChar char=""/>
              <a:defRPr/>
            </a:pPr>
            <a:r>
              <a:rPr lang="en-CA" dirty="0" smtClean="0"/>
              <a:t>This is why you do not want to be in a lake during a thunderstorm. </a:t>
            </a:r>
          </a:p>
          <a:p>
            <a:pPr fontAlgn="auto">
              <a:spcAft>
                <a:spcPts val="0"/>
              </a:spcAft>
              <a:buFont typeface="Wingdings 2"/>
              <a:buChar char=""/>
              <a:defRPr/>
            </a:pPr>
            <a:r>
              <a:rPr lang="en-CA" dirty="0" smtClean="0"/>
              <a:t>This also why you should not use water to try to put out an electrical fire. </a:t>
            </a:r>
          </a:p>
          <a:p>
            <a:pPr fontAlgn="auto">
              <a:spcAft>
                <a:spcPts val="0"/>
              </a:spcAft>
              <a:buFont typeface="Wingdings 2"/>
              <a:buChar char=""/>
              <a:defRPr/>
            </a:pPr>
            <a:r>
              <a:rPr lang="en-CA" dirty="0" smtClean="0"/>
              <a:t>You also need to take care not to operate electrical appliances near water or with wet hands</a:t>
            </a:r>
          </a:p>
          <a:p>
            <a:pPr fontAlgn="auto">
              <a:spcAft>
                <a:spcPts val="0"/>
              </a:spcAft>
              <a:buFont typeface="Wingdings 2"/>
              <a:buChar char=""/>
              <a:defRPr/>
            </a:pP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CA" b="1" smtClean="0"/>
              <a:t>Charged Objects</a:t>
            </a:r>
            <a:endParaRPr lang="en-CA" smtClean="0"/>
          </a:p>
        </p:txBody>
      </p:sp>
      <p:sp>
        <p:nvSpPr>
          <p:cNvPr id="3" name="Content Placeholder 2"/>
          <p:cNvSpPr>
            <a:spLocks noGrp="1"/>
          </p:cNvSpPr>
          <p:nvPr>
            <p:ph sz="quarter" idx="1"/>
          </p:nvPr>
        </p:nvSpPr>
        <p:spPr>
          <a:xfrm>
            <a:off x="250825" y="1600200"/>
            <a:ext cx="6553200" cy="5141913"/>
          </a:xfrm>
        </p:spPr>
        <p:txBody>
          <a:bodyPr>
            <a:normAutofit lnSpcReduction="10000"/>
          </a:bodyPr>
          <a:lstStyle/>
          <a:p>
            <a:pPr marL="320040" indent="-320040" fontAlgn="auto">
              <a:spcAft>
                <a:spcPts val="0"/>
              </a:spcAft>
              <a:buFont typeface="Wingdings"/>
              <a:buChar char=""/>
              <a:defRPr/>
            </a:pPr>
            <a:r>
              <a:rPr lang="en-CA" sz="3600" dirty="0" smtClean="0"/>
              <a:t>The study of static electric charges is called </a:t>
            </a:r>
            <a:r>
              <a:rPr lang="en-CA" sz="3600" b="1" dirty="0" smtClean="0">
                <a:solidFill>
                  <a:srgbClr val="002060"/>
                </a:solidFill>
              </a:rPr>
              <a:t>electrostatics</a:t>
            </a:r>
            <a:r>
              <a:rPr lang="en-CA" sz="3600" dirty="0" smtClean="0">
                <a:solidFill>
                  <a:srgbClr val="002060"/>
                </a:solidFill>
              </a:rPr>
              <a:t>.</a:t>
            </a:r>
            <a:endParaRPr lang="en-CA" sz="3600" b="1" dirty="0" smtClean="0">
              <a:solidFill>
                <a:srgbClr val="002060"/>
              </a:solidFill>
            </a:endParaRPr>
          </a:p>
          <a:p>
            <a:pPr marL="320040" indent="-320040" fontAlgn="auto">
              <a:spcAft>
                <a:spcPts val="0"/>
              </a:spcAft>
              <a:buFont typeface="Wingdings"/>
              <a:buChar char=""/>
              <a:defRPr/>
            </a:pPr>
            <a:r>
              <a:rPr lang="en-CA" sz="3600" b="1" dirty="0" smtClean="0">
                <a:solidFill>
                  <a:srgbClr val="002060"/>
                </a:solidFill>
              </a:rPr>
              <a:t>An electroscope is an instrument that can be used to detect static charge. </a:t>
            </a:r>
          </a:p>
          <a:p>
            <a:pPr marL="320040" indent="-320040" fontAlgn="auto">
              <a:spcAft>
                <a:spcPts val="0"/>
              </a:spcAft>
              <a:buFont typeface="Wingdings"/>
              <a:buChar char=""/>
              <a:defRPr/>
            </a:pPr>
            <a:r>
              <a:rPr lang="en-CA" sz="3600" dirty="0" smtClean="0"/>
              <a:t>The electroscope was first invented in 1748 by a French clergyman and physicist named Jean </a:t>
            </a:r>
            <a:r>
              <a:rPr lang="en-CA" sz="3600" dirty="0" err="1" smtClean="0"/>
              <a:t>Nollet</a:t>
            </a:r>
            <a:r>
              <a:rPr lang="en-CA" sz="3600" dirty="0" smtClean="0"/>
              <a:t>. </a:t>
            </a:r>
          </a:p>
          <a:p>
            <a:pPr marL="320040" indent="-320040" fontAlgn="auto">
              <a:spcAft>
                <a:spcPts val="0"/>
              </a:spcAft>
              <a:buFont typeface="Wingdings"/>
              <a:buChar char=""/>
              <a:defRPr/>
            </a:pPr>
            <a:endParaRPr lang="en-CA" dirty="0"/>
          </a:p>
        </p:txBody>
      </p:sp>
      <p:pic>
        <p:nvPicPr>
          <p:cNvPr id="2050" name="Picture 2" descr="http://www.school-for-champions.com/science/images/static_detection-pro_electroscope.jpg"/>
          <p:cNvPicPr>
            <a:picLocks noChangeAspect="1" noChangeArrowheads="1"/>
          </p:cNvPicPr>
          <p:nvPr/>
        </p:nvPicPr>
        <p:blipFill>
          <a:blip r:embed="rId2" cstate="print"/>
          <a:srcRect/>
          <a:stretch>
            <a:fillRect/>
          </a:stretch>
        </p:blipFill>
        <p:spPr bwMode="auto">
          <a:xfrm>
            <a:off x="6477000" y="1988840"/>
            <a:ext cx="266700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endParaRPr lang="en-CA" smtClean="0"/>
          </a:p>
        </p:txBody>
      </p:sp>
      <p:sp>
        <p:nvSpPr>
          <p:cNvPr id="11267" name="Content Placeholder 2"/>
          <p:cNvSpPr>
            <a:spLocks noGrp="1"/>
          </p:cNvSpPr>
          <p:nvPr>
            <p:ph sz="quarter" idx="1"/>
          </p:nvPr>
        </p:nvSpPr>
        <p:spPr>
          <a:xfrm>
            <a:off x="0" y="1600200"/>
            <a:ext cx="9144000" cy="4495800"/>
          </a:xfrm>
        </p:spPr>
        <p:txBody>
          <a:bodyPr/>
          <a:lstStyle/>
          <a:p>
            <a:pPr lvl="1"/>
            <a:r>
              <a:rPr lang="en-CA" sz="2800" smtClean="0"/>
              <a:t>A metal-leaf electroscope has two very thin metal pieces, called </a:t>
            </a:r>
            <a:r>
              <a:rPr lang="en-CA" sz="2800" b="1" smtClean="0">
                <a:solidFill>
                  <a:srgbClr val="002060"/>
                </a:solidFill>
              </a:rPr>
              <a:t>leaves</a:t>
            </a:r>
            <a:r>
              <a:rPr lang="en-CA" sz="2800" smtClean="0"/>
              <a:t>, suspended from a </a:t>
            </a:r>
            <a:r>
              <a:rPr lang="en-CA" sz="2800" b="1" smtClean="0">
                <a:solidFill>
                  <a:srgbClr val="002060"/>
                </a:solidFill>
              </a:rPr>
              <a:t>metal rod</a:t>
            </a:r>
            <a:r>
              <a:rPr lang="en-CA" sz="2800" smtClean="0"/>
              <a:t>. The metal rod is attached to a top plate or </a:t>
            </a:r>
            <a:r>
              <a:rPr lang="en-CA" sz="2800" b="1" smtClean="0">
                <a:solidFill>
                  <a:srgbClr val="002060"/>
                </a:solidFill>
              </a:rPr>
              <a:t>metal knob</a:t>
            </a:r>
            <a:r>
              <a:rPr lang="en-CA" sz="2800" smtClean="0"/>
              <a:t>. </a:t>
            </a:r>
          </a:p>
          <a:p>
            <a:pPr lvl="1"/>
            <a:r>
              <a:rPr lang="en-CA" sz="2800" smtClean="0"/>
              <a:t>When a charge is transferred to the plate or knob, the charges spread out over the whole structure, including the leaves. The greater the charge, the greater the separation between the leaves. </a:t>
            </a:r>
          </a:p>
          <a:p>
            <a:endParaRPr lang="en-CA" smtClean="0"/>
          </a:p>
        </p:txBody>
      </p:sp>
      <p:pic>
        <p:nvPicPr>
          <p:cNvPr id="11268" name="Picture 2" descr="http://www.sciencebyjones.com/images/ELECTROSCOPE.GIF"/>
          <p:cNvPicPr>
            <a:picLocks noChangeAspect="1" noChangeArrowheads="1"/>
          </p:cNvPicPr>
          <p:nvPr/>
        </p:nvPicPr>
        <p:blipFill>
          <a:blip r:embed="rId2" cstate="print">
            <a:lum contrast="40000"/>
          </a:blip>
          <a:srcRect/>
          <a:stretch>
            <a:fillRect/>
          </a:stretch>
        </p:blipFill>
        <p:spPr bwMode="auto">
          <a:xfrm>
            <a:off x="6084888" y="4437063"/>
            <a:ext cx="2497137" cy="2276475"/>
          </a:xfrm>
          <a:prstGeom prst="rect">
            <a:avLst/>
          </a:prstGeom>
          <a:noFill/>
          <a:ln w="9525">
            <a:noFill/>
            <a:miter lim="800000"/>
            <a:headEnd/>
            <a:tailEnd/>
          </a:ln>
        </p:spPr>
      </p:pic>
      <p:pic>
        <p:nvPicPr>
          <p:cNvPr id="11269" name="Picture 2"/>
          <p:cNvPicPr>
            <a:picLocks noChangeAspect="1" noChangeArrowheads="1"/>
          </p:cNvPicPr>
          <p:nvPr/>
        </p:nvPicPr>
        <p:blipFill>
          <a:blip r:embed="rId3" cstate="print"/>
          <a:srcRect/>
          <a:stretch>
            <a:fillRect/>
          </a:stretch>
        </p:blipFill>
        <p:spPr bwMode="auto">
          <a:xfrm>
            <a:off x="3708400" y="4429125"/>
            <a:ext cx="17589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CA" b="1" smtClean="0"/>
              <a:t>Detecting Static Charge</a:t>
            </a:r>
            <a:endParaRPr lang="en-CA" smtClean="0"/>
          </a:p>
        </p:txBody>
      </p:sp>
      <p:sp>
        <p:nvSpPr>
          <p:cNvPr id="3" name="Content Placeholder 2"/>
          <p:cNvSpPr>
            <a:spLocks noGrp="1"/>
          </p:cNvSpPr>
          <p:nvPr>
            <p:ph sz="quarter" idx="1"/>
          </p:nvPr>
        </p:nvSpPr>
        <p:spPr>
          <a:xfrm>
            <a:off x="250825" y="1600200"/>
            <a:ext cx="6553200" cy="4495800"/>
          </a:xfrm>
        </p:spPr>
        <p:txBody>
          <a:bodyPr>
            <a:normAutofit lnSpcReduction="10000"/>
          </a:bodyPr>
          <a:lstStyle/>
          <a:p>
            <a:pPr marL="320040" indent="-320040" fontAlgn="auto">
              <a:spcAft>
                <a:spcPts val="0"/>
              </a:spcAft>
              <a:buFont typeface="Wingdings"/>
              <a:buChar char=""/>
              <a:defRPr/>
            </a:pPr>
            <a:r>
              <a:rPr lang="en-CA" dirty="0" smtClean="0"/>
              <a:t>When a </a:t>
            </a:r>
            <a:r>
              <a:rPr lang="en-CA" b="1" dirty="0" smtClean="0">
                <a:solidFill>
                  <a:srgbClr val="002060"/>
                </a:solidFill>
              </a:rPr>
              <a:t>negatively</a:t>
            </a:r>
            <a:r>
              <a:rPr lang="en-CA" dirty="0" smtClean="0"/>
              <a:t> charged rod is brought near a </a:t>
            </a:r>
            <a:r>
              <a:rPr lang="en-CA" b="1" dirty="0" smtClean="0">
                <a:solidFill>
                  <a:srgbClr val="002060"/>
                </a:solidFill>
              </a:rPr>
              <a:t>neutral</a:t>
            </a:r>
            <a:r>
              <a:rPr lang="en-CA" dirty="0" smtClean="0"/>
              <a:t> electroscope, the electrons in the electroscope are repelled by the rod. The electrons </a:t>
            </a:r>
            <a:r>
              <a:rPr lang="en-CA" b="1" dirty="0" smtClean="0">
                <a:solidFill>
                  <a:srgbClr val="002060"/>
                </a:solidFill>
              </a:rPr>
              <a:t>move down </a:t>
            </a:r>
            <a:r>
              <a:rPr lang="en-CA" dirty="0" smtClean="0"/>
              <a:t>into the leaves of the electroscope. The leaves are now both negatively charged, so they repel each other and </a:t>
            </a:r>
            <a:r>
              <a:rPr lang="en-CA" b="1" dirty="0" smtClean="0">
                <a:solidFill>
                  <a:srgbClr val="002060"/>
                </a:solidFill>
              </a:rPr>
              <a:t>move apart</a:t>
            </a:r>
            <a:r>
              <a:rPr lang="en-CA" dirty="0" smtClean="0"/>
              <a:t>.</a:t>
            </a:r>
          </a:p>
          <a:p>
            <a:pPr marL="320040" indent="-320040" fontAlgn="auto">
              <a:spcAft>
                <a:spcPts val="0"/>
              </a:spcAft>
              <a:buFont typeface="Wingdings"/>
              <a:buChar char=""/>
              <a:defRPr/>
            </a:pPr>
            <a:r>
              <a:rPr lang="en-CA" dirty="0" smtClean="0"/>
              <a:t>The movement of the charges is called </a:t>
            </a:r>
            <a:r>
              <a:rPr lang="en-CA" b="1" dirty="0" smtClean="0">
                <a:solidFill>
                  <a:srgbClr val="002060"/>
                </a:solidFill>
              </a:rPr>
              <a:t>Charge Separation </a:t>
            </a:r>
          </a:p>
          <a:p>
            <a:pPr marL="320040" indent="-320040" fontAlgn="auto">
              <a:spcAft>
                <a:spcPts val="0"/>
              </a:spcAft>
              <a:buFont typeface="Wingdings"/>
              <a:buChar char=""/>
              <a:defRPr/>
            </a:pPr>
            <a:endParaRPr lang="en-CA" dirty="0"/>
          </a:p>
        </p:txBody>
      </p:sp>
      <p:pic>
        <p:nvPicPr>
          <p:cNvPr id="12292" name="Picture 2"/>
          <p:cNvPicPr>
            <a:picLocks noChangeAspect="1" noChangeArrowheads="1"/>
          </p:cNvPicPr>
          <p:nvPr/>
        </p:nvPicPr>
        <p:blipFill>
          <a:blip r:embed="rId2" cstate="print">
            <a:lum contrast="-20000"/>
          </a:blip>
          <a:srcRect l="48958" r="6393"/>
          <a:stretch>
            <a:fillRect/>
          </a:stretch>
        </p:blipFill>
        <p:spPr bwMode="auto">
          <a:xfrm>
            <a:off x="6792913" y="2205038"/>
            <a:ext cx="2351087" cy="37449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635375" y="5445125"/>
            <a:ext cx="3068638" cy="141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CA" b="1" smtClean="0"/>
              <a:t>Detecting Static Charge</a:t>
            </a:r>
            <a:endParaRPr lang="en-CA" smtClean="0"/>
          </a:p>
        </p:txBody>
      </p:sp>
      <p:sp>
        <p:nvSpPr>
          <p:cNvPr id="13315" name="Content Placeholder 2"/>
          <p:cNvSpPr>
            <a:spLocks noGrp="1"/>
          </p:cNvSpPr>
          <p:nvPr>
            <p:ph sz="quarter" idx="1"/>
          </p:nvPr>
        </p:nvSpPr>
        <p:spPr>
          <a:xfrm>
            <a:off x="612775" y="1600200"/>
            <a:ext cx="8153400" cy="4495800"/>
          </a:xfrm>
        </p:spPr>
        <p:txBody>
          <a:bodyPr/>
          <a:lstStyle/>
          <a:p>
            <a:r>
              <a:rPr lang="en-CA" smtClean="0"/>
              <a:t>When the negatively charged rod is taken away, the negative charges in the electroscope are no longer repelled, so they move throughout the leaves, stem, and knob. The leaves drop down, and the electroscope is </a:t>
            </a:r>
            <a:r>
              <a:rPr lang="en-CA" b="1" smtClean="0">
                <a:solidFill>
                  <a:srgbClr val="002060"/>
                </a:solidFill>
              </a:rPr>
              <a:t>neutral</a:t>
            </a:r>
            <a:r>
              <a:rPr lang="en-CA" smtClean="0"/>
              <a:t> again.</a:t>
            </a:r>
          </a:p>
          <a:p>
            <a:endParaRPr lang="en-CA" smtClean="0"/>
          </a:p>
        </p:txBody>
      </p:sp>
      <p:pic>
        <p:nvPicPr>
          <p:cNvPr id="13316" name="Picture 2"/>
          <p:cNvPicPr>
            <a:picLocks noChangeAspect="1" noChangeArrowheads="1"/>
          </p:cNvPicPr>
          <p:nvPr/>
        </p:nvPicPr>
        <p:blipFill>
          <a:blip r:embed="rId2" cstate="print">
            <a:lum contrast="-20000"/>
          </a:blip>
          <a:srcRect t="14790" r="70662"/>
          <a:stretch>
            <a:fillRect/>
          </a:stretch>
        </p:blipFill>
        <p:spPr bwMode="auto">
          <a:xfrm>
            <a:off x="3708400" y="3898900"/>
            <a:ext cx="1368425" cy="284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CA" smtClean="0"/>
              <a:t>Charging By Contact</a:t>
            </a:r>
          </a:p>
        </p:txBody>
      </p:sp>
      <p:sp>
        <p:nvSpPr>
          <p:cNvPr id="14339" name="Content Placeholder 2"/>
          <p:cNvSpPr>
            <a:spLocks noGrp="1"/>
          </p:cNvSpPr>
          <p:nvPr>
            <p:ph sz="quarter" idx="1"/>
          </p:nvPr>
        </p:nvSpPr>
        <p:spPr>
          <a:xfrm>
            <a:off x="612775" y="1600200"/>
            <a:ext cx="8153400" cy="4495800"/>
          </a:xfrm>
        </p:spPr>
        <p:txBody>
          <a:bodyPr/>
          <a:lstStyle/>
          <a:p>
            <a:r>
              <a:rPr lang="en-CA" smtClean="0"/>
              <a:t>Electrons can be transferred through contact and conduction. </a:t>
            </a:r>
          </a:p>
          <a:p>
            <a:r>
              <a:rPr lang="en-CA" smtClean="0"/>
              <a:t>You can charge a neutral object by contact when you touch it with a charged object. </a:t>
            </a:r>
          </a:p>
          <a:p>
            <a:r>
              <a:rPr lang="en-CA" b="1" smtClean="0"/>
              <a:t>Charging by</a:t>
            </a:r>
            <a:r>
              <a:rPr lang="en-CA" smtClean="0"/>
              <a:t> </a:t>
            </a:r>
            <a:r>
              <a:rPr lang="en-CA" b="1" smtClean="0"/>
              <a:t>contact </a:t>
            </a:r>
            <a:r>
              <a:rPr lang="en-CA" smtClean="0"/>
              <a:t>occurs when </a:t>
            </a:r>
            <a:r>
              <a:rPr lang="en-CA" b="1" smtClean="0">
                <a:solidFill>
                  <a:srgbClr val="002060"/>
                </a:solidFill>
              </a:rPr>
              <a:t>electrons transfer from the charged object to the neutral object that it touches. </a:t>
            </a:r>
          </a:p>
        </p:txBody>
      </p:sp>
      <p:pic>
        <p:nvPicPr>
          <p:cNvPr id="14340" name="Picture 2"/>
          <p:cNvPicPr>
            <a:picLocks noChangeAspect="1" noChangeArrowheads="1"/>
          </p:cNvPicPr>
          <p:nvPr/>
        </p:nvPicPr>
        <p:blipFill>
          <a:blip r:embed="rId3" cstate="print"/>
          <a:srcRect/>
          <a:stretch>
            <a:fillRect/>
          </a:stretch>
        </p:blipFill>
        <p:spPr bwMode="auto">
          <a:xfrm>
            <a:off x="2771775" y="4724400"/>
            <a:ext cx="4349750" cy="18002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2916238" y="4581525"/>
            <a:ext cx="4319587" cy="198913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2916238" y="4724400"/>
            <a:ext cx="4603750" cy="1944688"/>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a:stretch>
            <a:fillRect/>
          </a:stretch>
        </p:blipFill>
        <p:spPr bwMode="auto">
          <a:xfrm>
            <a:off x="2987675" y="4476750"/>
            <a:ext cx="4248150" cy="227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a:stretch>
            <a:fillRect/>
          </a:stretch>
        </p:blipFill>
        <p:spPr bwMode="auto">
          <a:xfrm>
            <a:off x="1908175" y="3429000"/>
            <a:ext cx="1712913" cy="3313113"/>
          </a:xfrm>
          <a:prstGeom prst="rect">
            <a:avLst/>
          </a:prstGeom>
          <a:noFill/>
          <a:ln w="9525">
            <a:noFill/>
            <a:miter lim="800000"/>
            <a:headEnd/>
            <a:tailEnd/>
          </a:ln>
        </p:spPr>
      </p:pic>
      <p:pic>
        <p:nvPicPr>
          <p:cNvPr id="15363" name="Picture 4"/>
          <p:cNvPicPr>
            <a:picLocks noChangeAspect="1" noChangeArrowheads="1"/>
          </p:cNvPicPr>
          <p:nvPr/>
        </p:nvPicPr>
        <p:blipFill>
          <a:blip r:embed="rId3" cstate="print"/>
          <a:srcRect/>
          <a:stretch>
            <a:fillRect/>
          </a:stretch>
        </p:blipFill>
        <p:spPr bwMode="auto">
          <a:xfrm>
            <a:off x="5435600" y="3284538"/>
            <a:ext cx="1593850" cy="3314700"/>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611188" y="2997200"/>
            <a:ext cx="2909887" cy="3716338"/>
          </a:xfrm>
          <a:prstGeom prst="rect">
            <a:avLst/>
          </a:prstGeom>
          <a:noFill/>
          <a:ln w="9525">
            <a:noFill/>
            <a:miter lim="800000"/>
            <a:headEnd/>
            <a:tailEnd/>
          </a:ln>
        </p:spPr>
      </p:pic>
      <p:sp>
        <p:nvSpPr>
          <p:cNvPr id="15365" name="Title 1"/>
          <p:cNvSpPr>
            <a:spLocks noGrp="1"/>
          </p:cNvSpPr>
          <p:nvPr>
            <p:ph type="title"/>
          </p:nvPr>
        </p:nvSpPr>
        <p:spPr>
          <a:xfrm>
            <a:off x="612775" y="228600"/>
            <a:ext cx="8153400" cy="990600"/>
          </a:xfrm>
        </p:spPr>
        <p:txBody>
          <a:bodyPr/>
          <a:lstStyle/>
          <a:p>
            <a:r>
              <a:rPr lang="en-CA" smtClean="0"/>
              <a:t>Charging By Contact</a:t>
            </a:r>
          </a:p>
        </p:txBody>
      </p:sp>
      <p:sp>
        <p:nvSpPr>
          <p:cNvPr id="15366" name="Content Placeholder 2"/>
          <p:cNvSpPr>
            <a:spLocks noGrp="1"/>
          </p:cNvSpPr>
          <p:nvPr>
            <p:ph sz="quarter" idx="1"/>
          </p:nvPr>
        </p:nvSpPr>
        <p:spPr>
          <a:xfrm>
            <a:off x="612775" y="1600200"/>
            <a:ext cx="8153400" cy="4495800"/>
          </a:xfrm>
        </p:spPr>
        <p:txBody>
          <a:bodyPr/>
          <a:lstStyle/>
          <a:p>
            <a:r>
              <a:rPr lang="en-CA" smtClean="0"/>
              <a:t>The neutral object gains the </a:t>
            </a:r>
            <a:r>
              <a:rPr lang="en-CA" b="1" smtClean="0">
                <a:solidFill>
                  <a:srgbClr val="002060"/>
                </a:solidFill>
              </a:rPr>
              <a:t>same</a:t>
            </a:r>
            <a:r>
              <a:rPr lang="en-CA" b="1" smtClean="0"/>
              <a:t> </a:t>
            </a:r>
            <a:r>
              <a:rPr lang="en-CA" smtClean="0"/>
              <a:t>type of charge as the object that touched it because the electrons move from one object to the other </a:t>
            </a:r>
          </a:p>
        </p:txBody>
      </p:sp>
      <p:pic>
        <p:nvPicPr>
          <p:cNvPr id="31746" name="Picture 2"/>
          <p:cNvPicPr>
            <a:picLocks noChangeAspect="1" noChangeArrowheads="1"/>
          </p:cNvPicPr>
          <p:nvPr/>
        </p:nvPicPr>
        <p:blipFill>
          <a:blip r:embed="rId5" cstate="print"/>
          <a:srcRect/>
          <a:stretch>
            <a:fillRect/>
          </a:stretch>
        </p:blipFill>
        <p:spPr bwMode="auto">
          <a:xfrm>
            <a:off x="5364163" y="2997200"/>
            <a:ext cx="2651125" cy="3675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1748"/>
                                        </p:tgtEl>
                                      </p:cBhvr>
                                    </p:animEffect>
                                    <p:set>
                                      <p:cBhvr>
                                        <p:cTn id="7" dur="1" fill="hold">
                                          <p:stCondLst>
                                            <p:cond delay="1999"/>
                                          </p:stCondLst>
                                        </p:cTn>
                                        <p:tgtEl>
                                          <p:spTgt spid="3174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1746"/>
                                        </p:tgtEl>
                                      </p:cBhvr>
                                    </p:animEffect>
                                    <p:set>
                                      <p:cBhvr>
                                        <p:cTn id="10" dur="1" fill="hold">
                                          <p:stCondLst>
                                            <p:cond delay="1999"/>
                                          </p:stCondLst>
                                        </p:cTn>
                                        <p:tgtEl>
                                          <p:spTgt spid="317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CA" b="1" smtClean="0"/>
              <a:t>Induction</a:t>
            </a:r>
            <a:endParaRPr lang="en-CA" smtClean="0"/>
          </a:p>
        </p:txBody>
      </p:sp>
      <p:sp>
        <p:nvSpPr>
          <p:cNvPr id="16387" name="Content Placeholder 2"/>
          <p:cNvSpPr>
            <a:spLocks noGrp="1"/>
          </p:cNvSpPr>
          <p:nvPr>
            <p:ph sz="quarter" idx="1"/>
          </p:nvPr>
        </p:nvSpPr>
        <p:spPr>
          <a:xfrm>
            <a:off x="612775" y="1600200"/>
            <a:ext cx="8153400" cy="4495800"/>
          </a:xfrm>
        </p:spPr>
        <p:txBody>
          <a:bodyPr/>
          <a:lstStyle/>
          <a:p>
            <a:r>
              <a:rPr lang="en-CA" smtClean="0"/>
              <a:t>The movement of electrons within a substance caused by a nearby charged object, without direct contact between the substance and the object. </a:t>
            </a:r>
          </a:p>
          <a:p>
            <a:r>
              <a:rPr lang="en-CA" smtClean="0"/>
              <a:t>Example:</a:t>
            </a:r>
          </a:p>
          <a:p>
            <a:endParaRPr lang="en-CA" smtClean="0"/>
          </a:p>
        </p:txBody>
      </p:sp>
      <p:pic>
        <p:nvPicPr>
          <p:cNvPr id="16388" name="Picture 2"/>
          <p:cNvPicPr>
            <a:picLocks noChangeAspect="1" noChangeArrowheads="1"/>
          </p:cNvPicPr>
          <p:nvPr/>
        </p:nvPicPr>
        <p:blipFill>
          <a:blip r:embed="rId2" cstate="print"/>
          <a:srcRect/>
          <a:stretch>
            <a:fillRect/>
          </a:stretch>
        </p:blipFill>
        <p:spPr bwMode="auto">
          <a:xfrm>
            <a:off x="3348038" y="2959100"/>
            <a:ext cx="3311525" cy="373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CA" b="1" smtClean="0"/>
              <a:t>Charging by Induction</a:t>
            </a:r>
            <a:endParaRPr lang="en-CA" smtClean="0"/>
          </a:p>
        </p:txBody>
      </p:sp>
      <p:sp>
        <p:nvSpPr>
          <p:cNvPr id="17411" name="Content Placeholder 2"/>
          <p:cNvSpPr>
            <a:spLocks noGrp="1"/>
          </p:cNvSpPr>
          <p:nvPr>
            <p:ph sz="quarter" idx="1"/>
          </p:nvPr>
        </p:nvSpPr>
        <p:spPr>
          <a:xfrm>
            <a:off x="0" y="1600200"/>
            <a:ext cx="9144000" cy="4495800"/>
          </a:xfrm>
        </p:spPr>
        <p:txBody>
          <a:bodyPr/>
          <a:lstStyle/>
          <a:p>
            <a:r>
              <a:rPr lang="en-CA" smtClean="0"/>
              <a:t>When charging an object by induction, a charged object is used to induce a charge in a neutral object and then ground the charged object so it retains the charge. </a:t>
            </a:r>
          </a:p>
          <a:p>
            <a:r>
              <a:rPr lang="en-CA" smtClean="0"/>
              <a:t>This newly charged object has the </a:t>
            </a:r>
            <a:r>
              <a:rPr lang="en-CA" b="1" smtClean="0">
                <a:solidFill>
                  <a:srgbClr val="002060"/>
                </a:solidFill>
              </a:rPr>
              <a:t>opposite</a:t>
            </a:r>
            <a:r>
              <a:rPr lang="en-CA" smtClean="0"/>
              <a:t> charge to the charge on the charging object. </a:t>
            </a:r>
          </a:p>
          <a:p>
            <a:endParaRPr lang="en-CA" smtClean="0"/>
          </a:p>
        </p:txBody>
      </p:sp>
      <p:pic>
        <p:nvPicPr>
          <p:cNvPr id="17412" name="Picture 2"/>
          <p:cNvPicPr>
            <a:picLocks noChangeAspect="1" noChangeArrowheads="1"/>
          </p:cNvPicPr>
          <p:nvPr/>
        </p:nvPicPr>
        <p:blipFill>
          <a:blip r:embed="rId2" cstate="print"/>
          <a:srcRect/>
          <a:stretch>
            <a:fillRect/>
          </a:stretch>
        </p:blipFill>
        <p:spPr bwMode="auto">
          <a:xfrm>
            <a:off x="468313" y="3975100"/>
            <a:ext cx="2087562" cy="28829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87675" y="3905250"/>
            <a:ext cx="2884488" cy="295275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372225" y="4005263"/>
            <a:ext cx="1295400" cy="2697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CA" b="1" smtClean="0"/>
              <a:t>Charging by Induction</a:t>
            </a:r>
            <a:endParaRPr lang="en-CA" smtClean="0"/>
          </a:p>
        </p:txBody>
      </p:sp>
      <p:sp>
        <p:nvSpPr>
          <p:cNvPr id="18435" name="Content Placeholder 2"/>
          <p:cNvSpPr>
            <a:spLocks noGrp="1"/>
          </p:cNvSpPr>
          <p:nvPr>
            <p:ph sz="quarter" idx="1"/>
          </p:nvPr>
        </p:nvSpPr>
        <p:spPr>
          <a:xfrm>
            <a:off x="468313" y="1557338"/>
            <a:ext cx="8229600" cy="4525962"/>
          </a:xfrm>
        </p:spPr>
        <p:txBody>
          <a:bodyPr/>
          <a:lstStyle/>
          <a:p>
            <a:r>
              <a:rPr lang="en-CA" b="1" smtClean="0"/>
              <a:t>Grounding </a:t>
            </a:r>
            <a:r>
              <a:rPr lang="en-CA" smtClean="0"/>
              <a:t>is the process of </a:t>
            </a:r>
            <a:r>
              <a:rPr lang="en-CA" b="1" smtClean="0">
                <a:solidFill>
                  <a:srgbClr val="002060"/>
                </a:solidFill>
              </a:rPr>
              <a:t>connecting a charged object to Earth’s surface. </a:t>
            </a:r>
          </a:p>
          <a:p>
            <a:r>
              <a:rPr lang="en-CA" smtClean="0"/>
              <a:t>When you connect a charged object to the ground, you provide a path for charges to travel to or from the ground.</a:t>
            </a:r>
          </a:p>
          <a:p>
            <a:endParaRPr lang="en-CA" smtClean="0"/>
          </a:p>
        </p:txBody>
      </p:sp>
      <p:pic>
        <p:nvPicPr>
          <p:cNvPr id="18436" name="Picture 5"/>
          <p:cNvPicPr>
            <a:picLocks noChangeAspect="1" noChangeArrowheads="1"/>
          </p:cNvPicPr>
          <p:nvPr/>
        </p:nvPicPr>
        <p:blipFill>
          <a:blip r:embed="rId2" cstate="print">
            <a:lum contrast="-20000"/>
          </a:blip>
          <a:srcRect/>
          <a:stretch>
            <a:fillRect/>
          </a:stretch>
        </p:blipFill>
        <p:spPr bwMode="auto">
          <a:xfrm>
            <a:off x="684213" y="4043363"/>
            <a:ext cx="2016125" cy="2814637"/>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lum contrast="-20000"/>
          </a:blip>
          <a:srcRect/>
          <a:stretch>
            <a:fillRect/>
          </a:stretch>
        </p:blipFill>
        <p:spPr bwMode="auto">
          <a:xfrm>
            <a:off x="2987675" y="4005263"/>
            <a:ext cx="2833688" cy="2852737"/>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lum contrast="-20000"/>
          </a:blip>
          <a:srcRect/>
          <a:stretch>
            <a:fillRect/>
          </a:stretch>
        </p:blipFill>
        <p:spPr bwMode="auto">
          <a:xfrm>
            <a:off x="6156325" y="4005263"/>
            <a:ext cx="1439863" cy="2849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CA" b="1" smtClean="0"/>
              <a:t>Electrically Charged Particles</a:t>
            </a:r>
            <a:endParaRPr lang="en-CA" smtClean="0"/>
          </a:p>
        </p:txBody>
      </p:sp>
      <p:sp>
        <p:nvSpPr>
          <p:cNvPr id="21507" name="Content Placeholder 2"/>
          <p:cNvSpPr>
            <a:spLocks noGrp="1"/>
          </p:cNvSpPr>
          <p:nvPr>
            <p:ph idx="1"/>
          </p:nvPr>
        </p:nvSpPr>
        <p:spPr/>
        <p:txBody>
          <a:bodyPr/>
          <a:lstStyle/>
          <a:p>
            <a:pPr eaLnBrk="1" hangingPunct="1"/>
            <a:r>
              <a:rPr lang="en-CA" smtClean="0"/>
              <a:t>The protons and neutrons are in the </a:t>
            </a:r>
            <a:r>
              <a:rPr lang="en-CA" b="1" smtClean="0"/>
              <a:t>nucleus </a:t>
            </a:r>
            <a:r>
              <a:rPr lang="en-CA" smtClean="0"/>
              <a:t>at the centre of the atom. </a:t>
            </a:r>
          </a:p>
          <a:p>
            <a:pPr eaLnBrk="1" hangingPunct="1"/>
            <a:r>
              <a:rPr lang="en-CA" b="1" smtClean="0">
                <a:solidFill>
                  <a:srgbClr val="002060"/>
                </a:solidFill>
              </a:rPr>
              <a:t>The electrons are outside the nucleus </a:t>
            </a:r>
          </a:p>
          <a:p>
            <a:pPr eaLnBrk="1" hangingPunct="1"/>
            <a:endParaRPr lang="en-CA" smtClean="0"/>
          </a:p>
        </p:txBody>
      </p:sp>
      <p:pic>
        <p:nvPicPr>
          <p:cNvPr id="21508" name="Picture 2" descr="http://www.humanthermodynamics.com/atom2_md_wht.gif"/>
          <p:cNvPicPr>
            <a:picLocks noChangeAspect="1" noChangeArrowheads="1" noCrop="1"/>
          </p:cNvPicPr>
          <p:nvPr/>
        </p:nvPicPr>
        <p:blipFill>
          <a:blip r:embed="rId2" cstate="print"/>
          <a:srcRect/>
          <a:stretch>
            <a:fillRect/>
          </a:stretch>
        </p:blipFill>
        <p:spPr bwMode="auto">
          <a:xfrm>
            <a:off x="4716463" y="4868863"/>
            <a:ext cx="2159000"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CA" b="1" smtClean="0"/>
              <a:t>Electrical Discharge</a:t>
            </a:r>
            <a:endParaRPr lang="en-CA" smtClean="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CA" sz="3200" dirty="0" smtClean="0"/>
              <a:t>Once an object is charged, the charges are trapped on it until they are given a path to escape. </a:t>
            </a:r>
          </a:p>
          <a:p>
            <a:pPr marL="320040" indent="-320040" fontAlgn="auto">
              <a:spcAft>
                <a:spcPts val="0"/>
              </a:spcAft>
              <a:buFont typeface="Wingdings"/>
              <a:buChar char=""/>
              <a:defRPr/>
            </a:pPr>
            <a:r>
              <a:rPr lang="en-CA" sz="3200" dirty="0" smtClean="0"/>
              <a:t>When electric charges are transferred very quickly, the process is called an </a:t>
            </a:r>
            <a:r>
              <a:rPr lang="en-CA" sz="3200" b="1" dirty="0" smtClean="0">
                <a:solidFill>
                  <a:srgbClr val="002060"/>
                </a:solidFill>
              </a:rPr>
              <a:t>electrical discharge</a:t>
            </a:r>
            <a:r>
              <a:rPr lang="en-CA" sz="3200" dirty="0" smtClean="0">
                <a:solidFill>
                  <a:srgbClr val="002060"/>
                </a:solidFill>
              </a:rPr>
              <a:t>. </a:t>
            </a:r>
          </a:p>
          <a:p>
            <a:pPr marL="320040" indent="-320040" fontAlgn="auto">
              <a:spcAft>
                <a:spcPts val="0"/>
              </a:spcAft>
              <a:buFont typeface="Wingdings"/>
              <a:buChar char=""/>
              <a:defRPr/>
            </a:pPr>
            <a:r>
              <a:rPr lang="en-CA" sz="3200" dirty="0" smtClean="0"/>
              <a:t>This can be caused by induction. The discharge happens before contact actually occurs. </a:t>
            </a:r>
          </a:p>
          <a:p>
            <a:pPr marL="640080" lvl="1" indent="-274320" fontAlgn="auto">
              <a:spcAft>
                <a:spcPts val="0"/>
              </a:spcAft>
              <a:buFont typeface="Wingdings 2"/>
              <a:buChar char=""/>
              <a:defRPr/>
            </a:pPr>
            <a:r>
              <a:rPr lang="en-CA" sz="2800" dirty="0" smtClean="0"/>
              <a:t>Example: Sparks or shocks </a:t>
            </a:r>
          </a:p>
          <a:p>
            <a:pPr marL="320040" indent="-320040" fontAlgn="auto">
              <a:spcAft>
                <a:spcPts val="0"/>
              </a:spcAft>
              <a:buFont typeface="Wingdings"/>
              <a:buChar char=""/>
              <a:defRPr/>
            </a:pPr>
            <a:endParaRPr lang="en-CA" dirty="0"/>
          </a:p>
        </p:txBody>
      </p:sp>
      <p:pic>
        <p:nvPicPr>
          <p:cNvPr id="19460" name="Picture 2" descr="http://www.school-for-champions.com/science/images/static_sparks-finger.jpg"/>
          <p:cNvPicPr>
            <a:picLocks noChangeAspect="1" noChangeArrowheads="1"/>
          </p:cNvPicPr>
          <p:nvPr/>
        </p:nvPicPr>
        <p:blipFill>
          <a:blip r:embed="rId2" cstate="print"/>
          <a:srcRect/>
          <a:stretch>
            <a:fillRect/>
          </a:stretch>
        </p:blipFill>
        <p:spPr bwMode="auto">
          <a:xfrm>
            <a:off x="5867400" y="5435600"/>
            <a:ext cx="1930400" cy="1422400"/>
          </a:xfrm>
          <a:prstGeom prst="rect">
            <a:avLst/>
          </a:prstGeom>
          <a:noFill/>
          <a:ln w="9525">
            <a:noFill/>
            <a:miter lim="800000"/>
            <a:headEnd/>
            <a:tailEnd/>
          </a:ln>
        </p:spPr>
      </p:pic>
      <p:pic>
        <p:nvPicPr>
          <p:cNvPr id="19461" name="Picture 4" descr="http://t3.gstatic.com/images?q=tbn:ANd9GcQm0c3nE3fkmyl8DN5hJi3ockpcF-tKzLWi1kQ8huupZvzWhQ8&amp;t=1&amp;h=178&amp;w=208&amp;usg=__I4oWrsuG1gIK4RdxK5ISIejmB7w="/>
          <p:cNvPicPr>
            <a:picLocks noChangeAspect="1" noChangeArrowheads="1"/>
          </p:cNvPicPr>
          <p:nvPr/>
        </p:nvPicPr>
        <p:blipFill>
          <a:blip r:embed="rId3" cstate="print"/>
          <a:srcRect/>
          <a:stretch>
            <a:fillRect/>
          </a:stretch>
        </p:blipFill>
        <p:spPr bwMode="auto">
          <a:xfrm>
            <a:off x="7596188" y="0"/>
            <a:ext cx="1547812"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CA" smtClean="0"/>
          </a:p>
        </p:txBody>
      </p:sp>
      <p:sp>
        <p:nvSpPr>
          <p:cNvPr id="22531" name="Content Placeholder 2"/>
          <p:cNvSpPr>
            <a:spLocks noGrp="1"/>
          </p:cNvSpPr>
          <p:nvPr>
            <p:ph idx="1"/>
          </p:nvPr>
        </p:nvSpPr>
        <p:spPr>
          <a:xfrm>
            <a:off x="1692275" y="2819400"/>
            <a:ext cx="7451725" cy="3306763"/>
          </a:xfrm>
        </p:spPr>
        <p:txBody>
          <a:bodyPr/>
          <a:lstStyle/>
          <a:p>
            <a:pPr eaLnBrk="1" hangingPunct="1"/>
            <a:endParaRPr lang="en-CA" smtClean="0"/>
          </a:p>
          <a:p>
            <a:pPr eaLnBrk="1" hangingPunct="1"/>
            <a:endParaRPr lang="en-CA" smtClean="0"/>
          </a:p>
          <a:p>
            <a:pPr eaLnBrk="1" hangingPunct="1"/>
            <a:endParaRPr lang="en-CA" smtClean="0"/>
          </a:p>
          <a:p>
            <a:pPr eaLnBrk="1" hangingPunct="1"/>
            <a:r>
              <a:rPr lang="en-CA" smtClean="0"/>
              <a:t>Atoms are neutral. The number of protons in the nucleus equals the number of electrons around the nucleus. This makes an atom neutral.</a:t>
            </a:r>
            <a:endParaRPr lang="en-CA" b="1" smtClean="0"/>
          </a:p>
        </p:txBody>
      </p:sp>
      <p:pic>
        <p:nvPicPr>
          <p:cNvPr id="22532" name="Picture 2" descr="c-atom_e"/>
          <p:cNvPicPr>
            <a:picLocks noChangeAspect="1" noChangeArrowheads="1"/>
          </p:cNvPicPr>
          <p:nvPr/>
        </p:nvPicPr>
        <p:blipFill>
          <a:blip r:embed="rId2" cstate="print"/>
          <a:srcRect/>
          <a:stretch>
            <a:fillRect/>
          </a:stretch>
        </p:blipFill>
        <p:spPr bwMode="auto">
          <a:xfrm>
            <a:off x="2051050" y="188913"/>
            <a:ext cx="5154613"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32138" y="1844675"/>
            <a:ext cx="6781800" cy="960438"/>
          </a:xfrm>
        </p:spPr>
        <p:txBody>
          <a:bodyPr/>
          <a:lstStyle/>
          <a:p>
            <a:pPr eaLnBrk="1" hangingPunct="1"/>
            <a:r>
              <a:rPr lang="en-CA" b="1" smtClean="0"/>
              <a:t>Static Charges</a:t>
            </a:r>
            <a:endParaRPr lang="en-CA" smtClean="0"/>
          </a:p>
        </p:txBody>
      </p:sp>
      <p:sp>
        <p:nvSpPr>
          <p:cNvPr id="23555" name="Content Placeholder 2"/>
          <p:cNvSpPr>
            <a:spLocks noGrp="1"/>
          </p:cNvSpPr>
          <p:nvPr>
            <p:ph idx="1"/>
          </p:nvPr>
        </p:nvSpPr>
        <p:spPr/>
        <p:txBody>
          <a:bodyPr/>
          <a:lstStyle/>
          <a:p>
            <a:pPr eaLnBrk="1" hangingPunct="1"/>
            <a:r>
              <a:rPr lang="en-CA" smtClean="0"/>
              <a:t>Objects can become charged when electrons move from one object to another. </a:t>
            </a:r>
          </a:p>
          <a:p>
            <a:pPr eaLnBrk="1" hangingPunct="1"/>
            <a:r>
              <a:rPr lang="en-CA" smtClean="0"/>
              <a:t>The electric charge that builds up on the surface of the object is called a </a:t>
            </a:r>
            <a:r>
              <a:rPr lang="en-CA" b="1" smtClean="0">
                <a:solidFill>
                  <a:srgbClr val="002060"/>
                </a:solidFill>
              </a:rPr>
              <a:t>static charge or static electricity. </a:t>
            </a:r>
          </a:p>
          <a:p>
            <a:pPr eaLnBrk="1" hangingPunct="1"/>
            <a:endParaRPr lang="en-CA" smtClean="0"/>
          </a:p>
        </p:txBody>
      </p:sp>
      <p:pic>
        <p:nvPicPr>
          <p:cNvPr id="23556" name="Picture 2" descr="http://t3.gstatic.com/images?q=tbn:ANd9GcSdfO7WaLQ8t2HJfQNPC-F6fJ_0q8FSwgAEfvli67bzr9-8vP4&amp;t=1&amp;usg=__G8Q4oD7eqDazH1PW7IJArwYRvHE="/>
          <p:cNvPicPr>
            <a:picLocks noChangeAspect="1" noChangeArrowheads="1"/>
          </p:cNvPicPr>
          <p:nvPr/>
        </p:nvPicPr>
        <p:blipFill>
          <a:blip r:embed="rId2" cstate="print"/>
          <a:srcRect/>
          <a:stretch>
            <a:fillRect/>
          </a:stretch>
        </p:blipFill>
        <p:spPr bwMode="auto">
          <a:xfrm>
            <a:off x="0" y="0"/>
            <a:ext cx="2843213" cy="284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05000" y="692696"/>
            <a:ext cx="6781800" cy="1944142"/>
          </a:xfrm>
        </p:spPr>
        <p:txBody>
          <a:bodyPr/>
          <a:lstStyle/>
          <a:p>
            <a:pPr eaLnBrk="1" hangingPunct="1"/>
            <a:r>
              <a:rPr lang="en-CA" b="1" dirty="0" smtClean="0"/>
              <a:t>Static Charges</a:t>
            </a:r>
            <a:endParaRPr lang="en-CA" dirty="0" smtClean="0"/>
          </a:p>
        </p:txBody>
      </p:sp>
      <p:sp>
        <p:nvSpPr>
          <p:cNvPr id="24579" name="Content Placeholder 2"/>
          <p:cNvSpPr>
            <a:spLocks noGrp="1"/>
          </p:cNvSpPr>
          <p:nvPr>
            <p:ph idx="1"/>
          </p:nvPr>
        </p:nvSpPr>
        <p:spPr>
          <a:xfrm>
            <a:off x="1905000" y="2204864"/>
            <a:ext cx="6781800" cy="3921299"/>
          </a:xfrm>
        </p:spPr>
        <p:txBody>
          <a:bodyPr/>
          <a:lstStyle/>
          <a:p>
            <a:pPr eaLnBrk="1" hangingPunct="1"/>
            <a:r>
              <a:rPr lang="en-CA" dirty="0" smtClean="0"/>
              <a:t>The charges are “static” because they remain very nearly </a:t>
            </a:r>
            <a:r>
              <a:rPr lang="en-CA" b="1" dirty="0" smtClean="0">
                <a:solidFill>
                  <a:srgbClr val="002060"/>
                </a:solidFill>
              </a:rPr>
              <a:t>fixed in one location on the surface of the object</a:t>
            </a:r>
            <a:r>
              <a:rPr lang="en-CA" dirty="0" smtClean="0"/>
              <a:t> until they are given a path to escape</a:t>
            </a:r>
          </a:p>
          <a:p>
            <a:pPr eaLnBrk="1" hangingPunct="1"/>
            <a:r>
              <a:rPr lang="en-CA" dirty="0" smtClean="0"/>
              <a:t>An object that has more electrons than protons is </a:t>
            </a:r>
            <a:r>
              <a:rPr lang="en-CA" b="1" dirty="0" smtClean="0">
                <a:solidFill>
                  <a:srgbClr val="002060"/>
                </a:solidFill>
              </a:rPr>
              <a:t>negatively charged. </a:t>
            </a:r>
          </a:p>
          <a:p>
            <a:pPr eaLnBrk="1" hangingPunct="1"/>
            <a:endParaRPr lang="en-CA"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91680" y="476672"/>
            <a:ext cx="6781800" cy="960438"/>
          </a:xfrm>
        </p:spPr>
        <p:txBody>
          <a:bodyPr/>
          <a:lstStyle/>
          <a:p>
            <a:pPr eaLnBrk="1" hangingPunct="1"/>
            <a:r>
              <a:rPr lang="en-CA" b="1" dirty="0" smtClean="0"/>
              <a:t>Static Charges</a:t>
            </a:r>
            <a:endParaRPr lang="en-CA" dirty="0" smtClean="0"/>
          </a:p>
        </p:txBody>
      </p:sp>
      <p:sp>
        <p:nvSpPr>
          <p:cNvPr id="25603" name="Content Placeholder 2"/>
          <p:cNvSpPr>
            <a:spLocks noGrp="1"/>
          </p:cNvSpPr>
          <p:nvPr>
            <p:ph idx="1"/>
          </p:nvPr>
        </p:nvSpPr>
        <p:spPr>
          <a:xfrm>
            <a:off x="1905000" y="1628800"/>
            <a:ext cx="6781800" cy="4497363"/>
          </a:xfrm>
        </p:spPr>
        <p:txBody>
          <a:bodyPr/>
          <a:lstStyle/>
          <a:p>
            <a:pPr eaLnBrk="1" hangingPunct="1"/>
            <a:r>
              <a:rPr lang="en-CA" dirty="0" smtClean="0"/>
              <a:t>An object that has more protons than electrons is </a:t>
            </a:r>
            <a:r>
              <a:rPr lang="en-CA" b="1" dirty="0" smtClean="0">
                <a:solidFill>
                  <a:srgbClr val="002060"/>
                </a:solidFill>
              </a:rPr>
              <a:t>positively charged. </a:t>
            </a:r>
          </a:p>
          <a:p>
            <a:pPr eaLnBrk="1" hangingPunct="1"/>
            <a:r>
              <a:rPr lang="en-CA" dirty="0" smtClean="0"/>
              <a:t>If a neutral object obtains extra electrons, the object becomes negatively charged. If a neutral object loses electrons, the object becomes positively charged.</a:t>
            </a:r>
          </a:p>
          <a:p>
            <a:pPr eaLnBrk="1" hangingPunct="1"/>
            <a:endParaRPr lang="en-CA"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2627313" y="3500438"/>
            <a:ext cx="6324600" cy="1470025"/>
          </a:xfrm>
        </p:spPr>
        <p:txBody>
          <a:bodyPr/>
          <a:lstStyle/>
          <a:p>
            <a:pPr eaLnBrk="1" hangingPunct="1"/>
            <a:r>
              <a:rPr lang="en-CA" b="1" smtClean="0">
                <a:solidFill>
                  <a:srgbClr val="333300"/>
                </a:solidFill>
              </a:rPr>
              <a:t>Friction and the Movement of Electrons</a:t>
            </a:r>
            <a:endParaRPr lang="en-CA" smtClean="0">
              <a:solidFill>
                <a:srgbClr val="333300"/>
              </a:solidFill>
            </a:endParaRPr>
          </a:p>
        </p:txBody>
      </p:sp>
      <p:sp>
        <p:nvSpPr>
          <p:cNvPr id="26627" name="Subtitle 2"/>
          <p:cNvSpPr>
            <a:spLocks noGrp="1"/>
          </p:cNvSpPr>
          <p:nvPr>
            <p:ph type="subTitle" idx="1"/>
          </p:nvPr>
        </p:nvSpPr>
        <p:spPr/>
        <p:txBody>
          <a:bodyPr/>
          <a:lstStyle/>
          <a:p>
            <a:pPr eaLnBrk="1" hangingPunct="1"/>
            <a:endParaRPr lang="en-CA" smtClean="0"/>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Light Bulb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Office Them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Office Them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Office Them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Office Them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Office Them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01072143">
  <a:themeElements>
    <a:clrScheme name="Office Theme 6">
      <a:dk1>
        <a:srgbClr val="333333"/>
      </a:dk1>
      <a:lt1>
        <a:srgbClr val="C0C0C0"/>
      </a:lt1>
      <a:dk2>
        <a:srgbClr val="98462C"/>
      </a:dk2>
      <a:lt2>
        <a:srgbClr val="800000"/>
      </a:lt2>
      <a:accent1>
        <a:srgbClr val="FFDC85"/>
      </a:accent1>
      <a:accent2>
        <a:srgbClr val="946C3C"/>
      </a:accent2>
      <a:accent3>
        <a:srgbClr val="DCDCDC"/>
      </a:accent3>
      <a:accent4>
        <a:srgbClr val="2A2A2A"/>
      </a:accent4>
      <a:accent5>
        <a:srgbClr val="FFEBC2"/>
      </a:accent5>
      <a:accent6>
        <a:srgbClr val="866135"/>
      </a:accent6>
      <a:hlink>
        <a:srgbClr val="FF9933"/>
      </a:hlink>
      <a:folHlink>
        <a:srgbClr val="FF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763B00"/>
        </a:dk2>
        <a:lt2>
          <a:srgbClr val="808080"/>
        </a:lt2>
        <a:accent1>
          <a:srgbClr val="EBD7B3"/>
        </a:accent1>
        <a:accent2>
          <a:srgbClr val="333399"/>
        </a:accent2>
        <a:accent3>
          <a:srgbClr val="FFFFFF"/>
        </a:accent3>
        <a:accent4>
          <a:srgbClr val="000000"/>
        </a:accent4>
        <a:accent5>
          <a:srgbClr val="F3E8D6"/>
        </a:accent5>
        <a:accent6>
          <a:srgbClr val="2D2D8A"/>
        </a:accent6>
        <a:hlink>
          <a:srgbClr val="CA6B02"/>
        </a:hlink>
        <a:folHlink>
          <a:srgbClr val="CC9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CC"/>
        </a:lt1>
        <a:dk2>
          <a:srgbClr val="AB3201"/>
        </a:dk2>
        <a:lt2>
          <a:srgbClr val="969696"/>
        </a:lt2>
        <a:accent1>
          <a:srgbClr val="FFEE99"/>
        </a:accent1>
        <a:accent2>
          <a:srgbClr val="FF6600"/>
        </a:accent2>
        <a:accent3>
          <a:srgbClr val="FFFFE2"/>
        </a:accent3>
        <a:accent4>
          <a:srgbClr val="000000"/>
        </a:accent4>
        <a:accent5>
          <a:srgbClr val="FFF5CA"/>
        </a:accent5>
        <a:accent6>
          <a:srgbClr val="E75C00"/>
        </a:accent6>
        <a:hlink>
          <a:srgbClr val="CC9900"/>
        </a:hlink>
        <a:folHlink>
          <a:srgbClr val="FF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D9"/>
        </a:lt1>
        <a:dk2>
          <a:srgbClr val="775D1B"/>
        </a:dk2>
        <a:lt2>
          <a:srgbClr val="777777"/>
        </a:lt2>
        <a:accent1>
          <a:srgbClr val="FFFFEF"/>
        </a:accent1>
        <a:accent2>
          <a:srgbClr val="996633"/>
        </a:accent2>
        <a:accent3>
          <a:srgbClr val="FFFFE9"/>
        </a:accent3>
        <a:accent4>
          <a:srgbClr val="000000"/>
        </a:accent4>
        <a:accent5>
          <a:srgbClr val="FFFFF6"/>
        </a:accent5>
        <a:accent6>
          <a:srgbClr val="8A5C2D"/>
        </a:accent6>
        <a:hlink>
          <a:srgbClr val="FF9933"/>
        </a:hlink>
        <a:folHlink>
          <a:srgbClr val="663300"/>
        </a:folHlink>
      </a:clrScheme>
      <a:clrMap bg1="lt1" tx1="dk1" bg2="lt2" tx2="dk2" accent1="accent1" accent2="accent2" accent3="accent3" accent4="accent4" accent5="accent5" accent6="accent6" hlink="hlink" folHlink="folHlink"/>
    </a:extraClrScheme>
    <a:extraClrScheme>
      <a:clrScheme name="Office Theme 4">
        <a:dk1>
          <a:srgbClr val="663300"/>
        </a:dk1>
        <a:lt1>
          <a:srgbClr val="CC9900"/>
        </a:lt1>
        <a:dk2>
          <a:srgbClr val="9A4838"/>
        </a:dk2>
        <a:lt2>
          <a:srgbClr val="005A58"/>
        </a:lt2>
        <a:accent1>
          <a:srgbClr val="F8E68C"/>
        </a:accent1>
        <a:accent2>
          <a:srgbClr val="C9AC33"/>
        </a:accent2>
        <a:accent3>
          <a:srgbClr val="E2CAAA"/>
        </a:accent3>
        <a:accent4>
          <a:srgbClr val="562A00"/>
        </a:accent4>
        <a:accent5>
          <a:srgbClr val="FBF0C5"/>
        </a:accent5>
        <a:accent6>
          <a:srgbClr val="B69B2D"/>
        </a:accent6>
        <a:hlink>
          <a:srgbClr val="C84F04"/>
        </a:hlink>
        <a:folHlink>
          <a:srgbClr val="99663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0099CC"/>
        </a:lt1>
        <a:dk2>
          <a:srgbClr val="7D4227"/>
        </a:dk2>
        <a:lt2>
          <a:srgbClr val="003366"/>
        </a:lt2>
        <a:accent1>
          <a:srgbClr val="0099CC"/>
        </a:accent1>
        <a:accent2>
          <a:srgbClr val="CC9900"/>
        </a:accent2>
        <a:accent3>
          <a:srgbClr val="AACAE2"/>
        </a:accent3>
        <a:accent4>
          <a:srgbClr val="000000"/>
        </a:accent4>
        <a:accent5>
          <a:srgbClr val="AACAE2"/>
        </a:accent5>
        <a:accent6>
          <a:srgbClr val="B98A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Office Theme 6">
        <a:dk1>
          <a:srgbClr val="333333"/>
        </a:dk1>
        <a:lt1>
          <a:srgbClr val="C0C0C0"/>
        </a:lt1>
        <a:dk2>
          <a:srgbClr val="98462C"/>
        </a:dk2>
        <a:lt2>
          <a:srgbClr val="800000"/>
        </a:lt2>
        <a:accent1>
          <a:srgbClr val="FFDC85"/>
        </a:accent1>
        <a:accent2>
          <a:srgbClr val="946C3C"/>
        </a:accent2>
        <a:accent3>
          <a:srgbClr val="DCDCDC"/>
        </a:accent3>
        <a:accent4>
          <a:srgbClr val="2A2A2A"/>
        </a:accent4>
        <a:accent5>
          <a:srgbClr val="FFEBC2"/>
        </a:accent5>
        <a:accent6>
          <a:srgbClr val="866135"/>
        </a:accent6>
        <a:hlink>
          <a:srgbClr val="FF9933"/>
        </a:hlink>
        <a:folHlink>
          <a:srgbClr val="FF6600"/>
        </a:folHlink>
      </a:clrScheme>
      <a:clrMap bg1="lt1" tx1="dk1" bg2="lt2" tx2="dk2" accent1="accent1" accent2="accent2" accent3="accent3" accent4="accent4" accent5="accent5" accent6="accent6" hlink="hlink" folHlink="folHlink"/>
    </a:extraClrScheme>
    <a:extraClrScheme>
      <a:clrScheme name="Office Theme 7">
        <a:dk1>
          <a:srgbClr val="493737"/>
        </a:dk1>
        <a:lt1>
          <a:srgbClr val="9DA092"/>
        </a:lt1>
        <a:dk2>
          <a:srgbClr val="C5C5BF"/>
        </a:dk2>
        <a:lt2>
          <a:srgbClr val="777777"/>
        </a:lt2>
        <a:accent1>
          <a:srgbClr val="999079"/>
        </a:accent1>
        <a:accent2>
          <a:srgbClr val="C68162"/>
        </a:accent2>
        <a:accent3>
          <a:srgbClr val="CCCDC7"/>
        </a:accent3>
        <a:accent4>
          <a:srgbClr val="3D2D2D"/>
        </a:accent4>
        <a:accent5>
          <a:srgbClr val="CAC6BE"/>
        </a:accent5>
        <a:accent6>
          <a:srgbClr val="B3745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Office Theme 8">
        <a:dk1>
          <a:srgbClr val="663300"/>
        </a:dk1>
        <a:lt1>
          <a:srgbClr val="BB976B"/>
        </a:lt1>
        <a:dk2>
          <a:srgbClr val="DFC08D"/>
        </a:dk2>
        <a:lt2>
          <a:srgbClr val="2D2015"/>
        </a:lt2>
        <a:accent1>
          <a:srgbClr val="B46F48"/>
        </a:accent1>
        <a:accent2>
          <a:srgbClr val="8F5F2F"/>
        </a:accent2>
        <a:accent3>
          <a:srgbClr val="DAC9BA"/>
        </a:accent3>
        <a:accent4>
          <a:srgbClr val="562A00"/>
        </a:accent4>
        <a:accent5>
          <a:srgbClr val="D6BBB1"/>
        </a:accent5>
        <a:accent6>
          <a:srgbClr val="81552A"/>
        </a:accent6>
        <a:hlink>
          <a:srgbClr val="CCB400"/>
        </a:hlink>
        <a:folHlink>
          <a:srgbClr val="B4BFC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777777"/>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A84204"/>
        </a:dk2>
        <a:lt2>
          <a:srgbClr val="808080"/>
        </a:lt2>
        <a:accent1>
          <a:srgbClr val="FFDB99"/>
        </a:accent1>
        <a:accent2>
          <a:srgbClr val="FEEACA"/>
        </a:accent2>
        <a:accent3>
          <a:srgbClr val="FFFFFF"/>
        </a:accent3>
        <a:accent4>
          <a:srgbClr val="000000"/>
        </a:accent4>
        <a:accent5>
          <a:srgbClr val="FFEACA"/>
        </a:accent5>
        <a:accent6>
          <a:srgbClr val="E6D4B7"/>
        </a:accent6>
        <a:hlink>
          <a:srgbClr val="5F5F5F"/>
        </a:hlink>
        <a:folHlink>
          <a:srgbClr val="9933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996633"/>
        </a:lt1>
        <a:dk2>
          <a:srgbClr val="854019"/>
        </a:dk2>
        <a:lt2>
          <a:srgbClr val="5C1F00"/>
        </a:lt2>
        <a:accent1>
          <a:srgbClr val="E5AE55"/>
        </a:accent1>
        <a:accent2>
          <a:srgbClr val="BE7960"/>
        </a:accent2>
        <a:accent3>
          <a:srgbClr val="CAB8AD"/>
        </a:accent3>
        <a:accent4>
          <a:srgbClr val="6C0000"/>
        </a:accent4>
        <a:accent5>
          <a:srgbClr val="F0D3B4"/>
        </a:accent5>
        <a:accent6>
          <a:srgbClr val="AC6D56"/>
        </a:accent6>
        <a:hlink>
          <a:srgbClr val="FFF4A5"/>
        </a:hlink>
        <a:folHlink>
          <a:srgbClr val="83650F"/>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954B01"/>
        </a:dk2>
        <a:lt2>
          <a:srgbClr val="969696"/>
        </a:lt2>
        <a:accent1>
          <a:srgbClr val="FBDF53"/>
        </a:accent1>
        <a:accent2>
          <a:srgbClr val="E3A803"/>
        </a:accent2>
        <a:accent3>
          <a:srgbClr val="FFFFFF"/>
        </a:accent3>
        <a:accent4>
          <a:srgbClr val="000000"/>
        </a:accent4>
        <a:accent5>
          <a:srgbClr val="FDECB3"/>
        </a:accent5>
        <a:accent6>
          <a:srgbClr val="CE9802"/>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Light Bulb theme</Template>
  <TotalTime>135</TotalTime>
  <Words>1522</Words>
  <Application>Microsoft Office PowerPoint</Application>
  <PresentationFormat>On-screen Show (4:3)</PresentationFormat>
  <Paragraphs>132</Paragraphs>
  <Slides>40</Slides>
  <Notes>1</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Light Bulb theme</vt:lpstr>
      <vt:lpstr>1_Custom Design</vt:lpstr>
      <vt:lpstr>01072143</vt:lpstr>
      <vt:lpstr>Trek</vt:lpstr>
      <vt:lpstr>Median</vt:lpstr>
      <vt:lpstr>Electrostatics</vt:lpstr>
      <vt:lpstr>Electrically Charged Particles</vt:lpstr>
      <vt:lpstr>Electrically Charged Particles</vt:lpstr>
      <vt:lpstr>Electrically Charged Particles</vt:lpstr>
      <vt:lpstr>Slide 5</vt:lpstr>
      <vt:lpstr>Static Charges</vt:lpstr>
      <vt:lpstr>Static Charges</vt:lpstr>
      <vt:lpstr>Static Charges</vt:lpstr>
      <vt:lpstr>Friction and the Movement of Electrons</vt:lpstr>
      <vt:lpstr>Friction</vt:lpstr>
      <vt:lpstr>Friction</vt:lpstr>
      <vt:lpstr>Friction</vt:lpstr>
      <vt:lpstr>Slide 13</vt:lpstr>
      <vt:lpstr>Electron Affinity</vt:lpstr>
      <vt:lpstr>Electron Affinity</vt:lpstr>
      <vt:lpstr>Electron Affinity</vt:lpstr>
      <vt:lpstr>Electron Affinity</vt:lpstr>
      <vt:lpstr>Slide 18</vt:lpstr>
      <vt:lpstr>Laws of Attraction and Repulsion</vt:lpstr>
      <vt:lpstr>Laws of Attraction and Repulsion</vt:lpstr>
      <vt:lpstr>Slide 21</vt:lpstr>
      <vt:lpstr>Slide 22</vt:lpstr>
      <vt:lpstr>Exploring the Nature of Electricity 2 Coulombs</vt:lpstr>
      <vt:lpstr>Exploring the Nature of Electricity 2 Coulombs</vt:lpstr>
      <vt:lpstr>Electrical Insulators and Conductors</vt:lpstr>
      <vt:lpstr>Electrical Insulators and Conductors</vt:lpstr>
      <vt:lpstr>Electrical Insulators and Conductors</vt:lpstr>
      <vt:lpstr>Electrical Insulators and Conductors</vt:lpstr>
      <vt:lpstr>Conductivity of selected materials</vt:lpstr>
      <vt:lpstr>Water as a Conductor</vt:lpstr>
      <vt:lpstr>Charged Objects</vt:lpstr>
      <vt:lpstr>Slide 32</vt:lpstr>
      <vt:lpstr>Detecting Static Charge</vt:lpstr>
      <vt:lpstr>Detecting Static Charge</vt:lpstr>
      <vt:lpstr>Charging By Contact</vt:lpstr>
      <vt:lpstr>Charging By Contact</vt:lpstr>
      <vt:lpstr>Induction</vt:lpstr>
      <vt:lpstr>Charging by Induction</vt:lpstr>
      <vt:lpstr>Charging by Induction</vt:lpstr>
      <vt:lpstr>Electrical Discharge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Nature of Electricity 1</dc:title>
  <dc:creator>David W Hoover</dc:creator>
  <cp:lastModifiedBy>Morrison</cp:lastModifiedBy>
  <cp:revision>10</cp:revision>
  <dcterms:created xsi:type="dcterms:W3CDTF">2010-10-31T21:26:11Z</dcterms:created>
  <dcterms:modified xsi:type="dcterms:W3CDTF">2013-01-17T00:51:10Z</dcterms:modified>
</cp:coreProperties>
</file>